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69" r:id="rId2"/>
    <p:sldId id="262" r:id="rId3"/>
    <p:sldId id="308" r:id="rId4"/>
    <p:sldId id="309" r:id="rId5"/>
    <p:sldId id="310" r:id="rId6"/>
    <p:sldId id="311" r:id="rId7"/>
    <p:sldId id="312" r:id="rId8"/>
    <p:sldId id="314" r:id="rId9"/>
    <p:sldId id="315" r:id="rId10"/>
    <p:sldId id="313" r:id="rId11"/>
    <p:sldId id="317" r:id="rId12"/>
    <p:sldId id="318" r:id="rId13"/>
    <p:sldId id="319" r:id="rId14"/>
    <p:sldId id="320" r:id="rId15"/>
    <p:sldId id="316" r:id="rId16"/>
    <p:sldId id="321" r:id="rId17"/>
    <p:sldId id="265" r:id="rId18"/>
    <p:sldId id="322" r:id="rId19"/>
    <p:sldId id="323" r:id="rId20"/>
    <p:sldId id="29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isheel Chhatrawala" initials="JC" lastIdx="1" clrIdx="0">
    <p:extLst>
      <p:ext uri="{19B8F6BF-5375-455C-9EA6-DF929625EA0E}">
        <p15:presenceInfo xmlns:p15="http://schemas.microsoft.com/office/powerpoint/2012/main" userId="c4079aca16b9ede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676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2.jpg>
</file>

<file path=ppt/media/image3.jpg>
</file>

<file path=ppt/media/image4.jpg>
</file>

<file path=ppt/media/image5.png>
</file>

<file path=ppt/media/image6.sv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7EECCB-29EF-45D6-832C-4B1276A39F02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EB8FE-BDF5-457D-B0F6-6A63871890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9644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EB8FE-BDF5-457D-B0F6-6A63871890BD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7806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8B142-3228-4F23-A222-C67718C122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4ED7D0-45BA-4B4C-8889-586957D6C0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7FDEE-3F27-44BE-BDC6-B3EC2D522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8F1D5-D701-454B-8D4D-912AF82FA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3A6C4-BC4F-4873-9AEA-7416BFEF3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8358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2E667-4FD2-4FDF-A5D2-2459BD552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DB5DD4-B83A-4D80-AD48-FC31B44EDA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4A65F-2C3B-4766-A1B9-A8E201535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11BA4-E21F-4703-AE10-1091B73E7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11241-25D9-4027-B7C5-886811F0E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6087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991456-8B46-4C02-9232-96257E912E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20F6D0-A429-497B-9B50-D55CE75397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97FCE-D822-4DDA-8A99-A5AF78067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0CF5A-66AC-4BF9-AC5B-21F0621EB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6D408-EB8B-40B1-8521-4D3E874C7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777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90837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1629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C67255-373D-4313-9B6D-8A19B11B157D}"/>
              </a:ext>
            </a:extLst>
          </p:cNvPr>
          <p:cNvGrpSpPr/>
          <p:nvPr userDrawn="1"/>
        </p:nvGrpSpPr>
        <p:grpSpPr>
          <a:xfrm>
            <a:off x="1439781" y="458044"/>
            <a:ext cx="9415959" cy="5864435"/>
            <a:chOff x="1102808" y="1419517"/>
            <a:chExt cx="5383089" cy="3796702"/>
          </a:xfrm>
          <a:solidFill>
            <a:schemeClr val="bg1">
              <a:alpha val="6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E30FE16-31CC-4E60-B36B-CAD6FC491355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B7351259-13D3-4E7F-8730-52C0E6C8AB7E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4A46EEDB-D7F2-4992-87CE-B2069F61777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6A61E4F-F426-407E-A619-45AC28E02060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718B48D2-3B0F-49B4-A2DE-C27D8D50B20F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1DE3CC93-1EAF-4A31-9980-27CC59E625ED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8C316E0-D350-4F59-9875-67317542DDE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0F9DDD0-84A0-4CDD-9BF3-3B867D0BE8DA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701AB5D1-4012-4821-90EB-B95FBEFFC13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AF10234-0727-49A3-91D0-0A186685C088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82E303B6-8B3B-4EEB-B13B-9E53C10BD721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6476AD-8824-4D1D-BBAB-80DAC15CD181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8A49A07-7323-4061-B87D-1AE379496011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C4FB2E94-C804-4D04-9748-F88BDD9B994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01B76EFC-F62F-4A79-B8E7-7D7210F45FF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E00259-B083-4F25-B18B-B88EB245EE19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986ADB56-9A55-4F74-8589-A3C8F571E9FC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46799C01-DD16-40A7-9EDB-0C751A2D7334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0D2FA2-C0EF-4DA9-8079-99F6A791920A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DD9922D5-A155-4E8E-9FE9-9A11E979EF08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09054936-7CA6-4920-9461-21A163818561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89811F-70C6-4A44-9806-934AC83D835A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C9645C03-C2BD-4062-837B-69A66B88158E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363DDD87-B25B-4AF3-9442-6D80311020B4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ED06CA1-B16E-41C2-BCDE-B241236BC85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9042B2E7-5DE2-4F76-9798-F635C7746D6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4F6B5B3A-A7EB-4338-9C4A-82CBF2903F25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2723029-3927-49BF-8A75-948D79C7460F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D8E37D4-7970-4629-BDF0-A101C4EA4BF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F611CDC3-6598-46B2-8EBA-51C34DC083E6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1DC98D9-A145-4C9E-89E8-C3947B729F29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D0A2FBE0-BE6D-4EBE-B9A7-8A4A7330B5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9293FE0-7B92-4043-8813-8D7BFCE5EA7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1D24A6-DED4-4CDA-8771-E87C8103A45E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E06420D7-0BF4-43C1-B41E-8A9D83217900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898EF58C-03E6-49A3-A860-0D488D07BFF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B206F2-EBE9-4E85-A4AD-4DA00AB3EFB9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11474C22-4EA0-40F1-854E-E3B7401C5A5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85A1A914-5EB2-4791-AACB-00BA02983E2F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017347B-C23A-4C66-9BAE-63E7D0B211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A684E804-F449-42C7-9D4A-8FC4FA427DD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BD700BBF-C4CB-4ADB-B9F3-FD3980022DC2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67549EC-C631-4154-89C8-777D85720E6F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5BFBDD0A-55E1-40FB-B546-533C1EC5A86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6DC0EC65-CBE7-43AB-B6D1-5F2CE905F99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31175F8-B57E-4927-9BDF-74E9AF5D0C34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30B35DDD-42F4-428E-BBA3-551328C75EC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EF5528ED-1E05-43B1-9A43-D8C99729AAE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A929C28-23BC-43FC-939D-3937EA1E9953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8657F4D1-8049-4E1E-ACBD-C9209845AA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DA8B4CF2-29AE-4A7D-A009-26190E0105A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C3091C-A44B-428D-8915-B1D61246DC80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8DDA6924-DE6E-417E-9FAD-4C50621B2B60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56F2321-F7B6-4734-A942-16895D732A1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E1AA17B-A86F-42CA-9361-DEC902955A7D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655E01AA-AEB4-4B66-AF6F-54793F45EF7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1729C273-5310-4452-B424-12D3A8A9878E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DA003A2-9CD4-4F78-968E-4D8465C7D9EA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E830E0EC-0F5A-471D-A329-C070325C3B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6B7F74B8-329D-49D6-9458-09790843BAEE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32B3FA3-8826-47F0-9D57-7AE1CF78DBDF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0FDC0D33-C985-4FAF-82F2-73747D352F6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4B332085-8CC9-4079-B374-FA97CAAF2D52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72FBD34-65BC-4B68-866E-E5636C1582A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262FD932-6B09-41EA-81FD-8FE314F1E7F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26A08D8E-153C-4801-9199-6FAEA3F376C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DCBD306-B238-412D-ADB5-01EA50C57D35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24FC6308-85BC-4515-B071-F08BBEF58F6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F40C510D-955A-4FF9-845A-85DAA963E2E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D6E25-1502-4056-8B94-771299A6869D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837059E7-B9E7-4868-B0C9-6E79F33BBE4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47F25B6B-32A3-4E66-BC23-1E18DD05FACF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3E5821D-6395-49D7-ACFD-E51B0C242DCA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5634B1B0-23FD-480B-8D7B-EC1723883EE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27D0B594-C5A4-46B6-B62D-0FA775DA4FA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748196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1014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7802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80A23-272F-4440-A86A-CEC4BBB18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809E2-233B-439F-9BF6-E6AE5AFC0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8A3B6-4EAC-4DD1-B134-A705446D9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E262C-4F76-4663-9FEA-589C54447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736B0-D6B4-4051-A7B3-C571A4E6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8488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22050-1C7C-4E76-846C-889CE5B54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054C8-E5A1-4435-9623-AF3929107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8EFAE-BDFC-4E52-B854-8B3571CFC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B600A-E35A-4274-BCF5-2691908FA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F1FF5-B8E2-42DC-A642-EEA23C3E2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9000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4CD52-0D81-4A03-9C83-C3B9AA81E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E08C1-94B2-4A3E-8AD7-0FF3CD9DC4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021A4B-733C-4FB2-A16A-BBF93F6D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CA61E-F57A-410F-9B0C-8AB5F18DC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18987B-C7E7-4A77-864B-B20F68D18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4C0C8-DE72-43E8-B783-00E5ECE4B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8103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5E19E-143E-487E-80D7-759168239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DECE6-7C18-498B-89F7-43B7C9392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C559BF-CE01-45B9-86D5-D268EE7363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1C7842-A6EC-47A4-8247-32BD4A562C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66AAD4-0350-41DF-9B57-49C0A3B27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974415-40C0-42C8-B195-16E36B20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A2982D-5C9F-4B87-852C-00FCF529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C797A3-F025-4B59-9608-6749F695C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1567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B7E7-0F1F-4BE9-9F68-B54A1EBF0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C35C4C-4A2D-44CB-A104-B12259311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86F4E2-6347-4B6C-B62F-5125D142D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4E1C7B-FECA-442C-A2F8-7E056ACAD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6125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9194FB-1A4B-4BC0-9CA3-E3FFE31AC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81559B-9874-4C57-8B9A-20A6C62F3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C8A06-8991-4E43-AD02-FC0AFF6F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2629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6DDD9-8803-416C-96BE-4DCB7B701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93A15-B89F-4D4F-BAD2-FD2610678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E74FF1-149C-463E-A021-F763C2DE4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7F473-7D0B-4FC9-943C-C392C2B19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2D75D4-A38E-4F4E-B232-D85463545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CA0866-8414-4F4E-BD31-FB2E1A4F2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2918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795A6-8CBC-4811-A618-347E7A623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38D138-07D6-44EF-87E9-65919B7940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11FC4B-A1EB-44AB-B719-1513CD8051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13883-6EF3-4988-A95A-51F456465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CC393E-9A8A-4E31-B377-931E8EB32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4F1FEF-EBF7-4568-9E1B-499350CAF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652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60D5C-1A61-483A-BC46-00BAA895F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A1198-4DCA-4F3D-8C15-3D2E118482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377F8-707D-4F76-AA72-E449B6B9F2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D1785-342F-4ECD-BF81-59C2D22F0204}" type="datetimeFigureOut">
              <a:rPr lang="en-IN" smtClean="0"/>
              <a:t>31-03-2022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1C521-3F5E-42F0-B832-C501BFC86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82ABB-2070-4A75-BFD4-00FF571737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87752-C491-45F6-A560-89769E4BA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5021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1712709-236A-4326-9959-DFEC2F3D2AFD}"/>
              </a:ext>
            </a:extLst>
          </p:cNvPr>
          <p:cNvSpPr/>
          <p:nvPr/>
        </p:nvSpPr>
        <p:spPr>
          <a:xfrm>
            <a:off x="0" y="4535055"/>
            <a:ext cx="12192000" cy="2062798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F158C5-97E8-454C-AE09-C0FA2E78B2DC}"/>
              </a:ext>
            </a:extLst>
          </p:cNvPr>
          <p:cNvSpPr txBox="1"/>
          <p:nvPr/>
        </p:nvSpPr>
        <p:spPr>
          <a:xfrm>
            <a:off x="0" y="4867853"/>
            <a:ext cx="118872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Business Analytics &amp; Business Intelligence 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506506-B11C-4344-B1E8-BB8A7F89DA73}"/>
              </a:ext>
            </a:extLst>
          </p:cNvPr>
          <p:cNvSpPr txBox="1"/>
          <p:nvPr/>
        </p:nvSpPr>
        <p:spPr>
          <a:xfrm>
            <a:off x="0" y="5650162"/>
            <a:ext cx="1188705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Jaisheel Chhatrawala</a:t>
            </a:r>
          </a:p>
          <a:p>
            <a:pPr algn="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L&amp;T Technology Services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205,693 Empty Restaurants Illustrations &amp; Clip Art - iStock">
            <a:extLst>
              <a:ext uri="{FF2B5EF4-FFF2-40B4-BE49-F238E27FC236}">
                <a16:creationId xmlns:a16="http://schemas.microsoft.com/office/drawing/2014/main" id="{313B8FE1-5C60-4BC0-955F-27ACFB1786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FA4C5D9-D37B-4653-839F-C916D6B21D36}"/>
              </a:ext>
            </a:extLst>
          </p:cNvPr>
          <p:cNvSpPr/>
          <p:nvPr/>
        </p:nvSpPr>
        <p:spPr>
          <a:xfrm>
            <a:off x="-11067" y="0"/>
            <a:ext cx="12214134" cy="692912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1127E3-ECC5-4A7E-ABF6-93C85FDC4204}"/>
              </a:ext>
            </a:extLst>
          </p:cNvPr>
          <p:cNvSpPr/>
          <p:nvPr/>
        </p:nvSpPr>
        <p:spPr>
          <a:xfrm>
            <a:off x="-11067" y="0"/>
            <a:ext cx="12214134" cy="692912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E7D8D75-2F7A-4823-A4A2-C6CA331F19F7}"/>
              </a:ext>
            </a:extLst>
          </p:cNvPr>
          <p:cNvGrpSpPr/>
          <p:nvPr/>
        </p:nvGrpSpPr>
        <p:grpSpPr>
          <a:xfrm>
            <a:off x="4132289" y="2956560"/>
            <a:ext cx="3172751" cy="3901440"/>
            <a:chOff x="3656773" y="1401453"/>
            <a:chExt cx="4277532" cy="535987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D2879CB-5AF7-4648-ACE4-728880D85C06}"/>
                </a:ext>
              </a:extLst>
            </p:cNvPr>
            <p:cNvSpPr/>
            <p:nvPr/>
          </p:nvSpPr>
          <p:spPr>
            <a:xfrm>
              <a:off x="3873015" y="2884812"/>
              <a:ext cx="3757843" cy="3876511"/>
            </a:xfrm>
            <a:custGeom>
              <a:avLst/>
              <a:gdLst>
                <a:gd name="connsiteX0" fmla="*/ 3630432 w 3757841"/>
                <a:gd name="connsiteY0" fmla="*/ 248374 h 3876510"/>
                <a:gd name="connsiteX1" fmla="*/ 3638343 w 3757841"/>
                <a:gd name="connsiteY1" fmla="*/ 174536 h 3876510"/>
                <a:gd name="connsiteX2" fmla="*/ 3631750 w 3757841"/>
                <a:gd name="connsiteY2" fmla="*/ 179810 h 3876510"/>
                <a:gd name="connsiteX3" fmla="*/ 3610654 w 3757841"/>
                <a:gd name="connsiteY3" fmla="*/ 195632 h 3876510"/>
                <a:gd name="connsiteX4" fmla="*/ 3531542 w 3757841"/>
                <a:gd name="connsiteY4" fmla="*/ 225959 h 3876510"/>
                <a:gd name="connsiteX5" fmla="*/ 3465615 w 3757841"/>
                <a:gd name="connsiteY5" fmla="*/ 225959 h 3876510"/>
                <a:gd name="connsiteX6" fmla="*/ 3320575 w 3757841"/>
                <a:gd name="connsiteY6" fmla="*/ 219366 h 3876510"/>
                <a:gd name="connsiteX7" fmla="*/ 3191358 w 3757841"/>
                <a:gd name="connsiteY7" fmla="*/ 249693 h 3876510"/>
                <a:gd name="connsiteX8" fmla="*/ 3033133 w 3757841"/>
                <a:gd name="connsiteY8" fmla="*/ 253648 h 3876510"/>
                <a:gd name="connsiteX9" fmla="*/ 2936879 w 3757841"/>
                <a:gd name="connsiteY9" fmla="*/ 249693 h 3876510"/>
                <a:gd name="connsiteX10" fmla="*/ 2866997 w 3757841"/>
                <a:gd name="connsiteY10" fmla="*/ 229914 h 3876510"/>
                <a:gd name="connsiteX11" fmla="*/ 2770743 w 3757841"/>
                <a:gd name="connsiteY11" fmla="*/ 186403 h 3876510"/>
                <a:gd name="connsiteX12" fmla="*/ 2671853 w 3757841"/>
                <a:gd name="connsiteY12" fmla="*/ 152121 h 3876510"/>
                <a:gd name="connsiteX13" fmla="*/ 2627022 w 3757841"/>
                <a:gd name="connsiteY13" fmla="*/ 142891 h 3876510"/>
                <a:gd name="connsiteX14" fmla="*/ 2611200 w 3757841"/>
                <a:gd name="connsiteY14" fmla="*/ 142891 h 3876510"/>
                <a:gd name="connsiteX15" fmla="*/ 2563732 w 3757841"/>
                <a:gd name="connsiteY15" fmla="*/ 161350 h 3876510"/>
                <a:gd name="connsiteX16" fmla="*/ 2431878 w 3757841"/>
                <a:gd name="connsiteY16" fmla="*/ 157395 h 3876510"/>
                <a:gd name="connsiteX17" fmla="*/ 2365951 w 3757841"/>
                <a:gd name="connsiteY17" fmla="*/ 127068 h 3876510"/>
                <a:gd name="connsiteX18" fmla="*/ 2282883 w 3757841"/>
                <a:gd name="connsiteY18" fmla="*/ 94105 h 3876510"/>
                <a:gd name="connsiteX19" fmla="*/ 2223549 w 3757841"/>
                <a:gd name="connsiteY19" fmla="*/ 47956 h 3876510"/>
                <a:gd name="connsiteX20" fmla="*/ 2211682 w 3757841"/>
                <a:gd name="connsiteY20" fmla="*/ 29496 h 3876510"/>
                <a:gd name="connsiteX21" fmla="*/ 2219593 w 3757841"/>
                <a:gd name="connsiteY21" fmla="*/ 268152 h 3876510"/>
                <a:gd name="connsiteX22" fmla="*/ 2187948 w 3757841"/>
                <a:gd name="connsiteY22" fmla="*/ 254967 h 3876510"/>
                <a:gd name="connsiteX23" fmla="*/ 2017856 w 3757841"/>
                <a:gd name="connsiteY23" fmla="*/ 183766 h 3876510"/>
                <a:gd name="connsiteX24" fmla="*/ 1986211 w 3757841"/>
                <a:gd name="connsiteY24" fmla="*/ 223322 h 3876510"/>
                <a:gd name="connsiteX25" fmla="*/ 1959840 w 3757841"/>
                <a:gd name="connsiteY25" fmla="*/ 257604 h 3876510"/>
                <a:gd name="connsiteX26" fmla="*/ 1920284 w 3757841"/>
                <a:gd name="connsiteY26" fmla="*/ 367043 h 3876510"/>
                <a:gd name="connsiteX27" fmla="*/ 1944018 w 3757841"/>
                <a:gd name="connsiteY27" fmla="*/ 485711 h 3876510"/>
                <a:gd name="connsiteX28" fmla="*/ 2020493 w 3757841"/>
                <a:gd name="connsiteY28" fmla="*/ 661077 h 3876510"/>
                <a:gd name="connsiteX29" fmla="*/ 2044227 w 3757841"/>
                <a:gd name="connsiteY29" fmla="*/ 733597 h 3876510"/>
                <a:gd name="connsiteX30" fmla="*/ 2031042 w 3757841"/>
                <a:gd name="connsiteY30" fmla="*/ 1392868 h 3876510"/>
                <a:gd name="connsiteX31" fmla="*/ 2041590 w 3757841"/>
                <a:gd name="connsiteY31" fmla="*/ 2056094 h 3876510"/>
                <a:gd name="connsiteX32" fmla="*/ 1821394 w 3757841"/>
                <a:gd name="connsiteY32" fmla="*/ 2195859 h 3876510"/>
                <a:gd name="connsiteX33" fmla="*/ 1610427 w 3757841"/>
                <a:gd name="connsiteY33" fmla="*/ 2020493 h 3876510"/>
                <a:gd name="connsiteX34" fmla="*/ 1682947 w 3757841"/>
                <a:gd name="connsiteY34" fmla="*/ 1365178 h 3876510"/>
                <a:gd name="connsiteX35" fmla="*/ 1755467 w 3757841"/>
                <a:gd name="connsiteY35" fmla="*/ 563505 h 3876510"/>
                <a:gd name="connsiteX36" fmla="*/ 1801615 w 3757841"/>
                <a:gd name="connsiteY36" fmla="*/ 341990 h 3876510"/>
                <a:gd name="connsiteX37" fmla="*/ 1801615 w 3757841"/>
                <a:gd name="connsiteY37" fmla="*/ 256285 h 3876510"/>
                <a:gd name="connsiteX38" fmla="*/ 1709318 w 3757841"/>
                <a:gd name="connsiteY38" fmla="*/ 158713 h 3876510"/>
                <a:gd name="connsiteX39" fmla="*/ 1478573 w 3757841"/>
                <a:gd name="connsiteY39" fmla="*/ 253648 h 3876510"/>
                <a:gd name="connsiteX40" fmla="*/ 1439017 w 3757841"/>
                <a:gd name="connsiteY40" fmla="*/ 272108 h 3876510"/>
                <a:gd name="connsiteX41" fmla="*/ 1464069 w 3757841"/>
                <a:gd name="connsiteY41" fmla="*/ 13674 h 3876510"/>
                <a:gd name="connsiteX42" fmla="*/ 1353312 w 3757841"/>
                <a:gd name="connsiteY42" fmla="*/ 105972 h 3876510"/>
                <a:gd name="connsiteX43" fmla="*/ 1243873 w 3757841"/>
                <a:gd name="connsiteY43" fmla="*/ 116520 h 3876510"/>
                <a:gd name="connsiteX44" fmla="*/ 1171353 w 3757841"/>
                <a:gd name="connsiteY44" fmla="*/ 105972 h 3876510"/>
                <a:gd name="connsiteX45" fmla="*/ 1068507 w 3757841"/>
                <a:gd name="connsiteY45" fmla="*/ 69052 h 3876510"/>
                <a:gd name="connsiteX46" fmla="*/ 953794 w 3757841"/>
                <a:gd name="connsiteY46" fmla="*/ 98060 h 3876510"/>
                <a:gd name="connsiteX47" fmla="*/ 934015 w 3757841"/>
                <a:gd name="connsiteY47" fmla="*/ 116520 h 3876510"/>
                <a:gd name="connsiteX48" fmla="*/ 930060 w 3757841"/>
                <a:gd name="connsiteY48" fmla="*/ 125750 h 3876510"/>
                <a:gd name="connsiteX49" fmla="*/ 840399 w 3757841"/>
                <a:gd name="connsiteY49" fmla="*/ 142891 h 3876510"/>
                <a:gd name="connsiteX50" fmla="*/ 708545 w 3757841"/>
                <a:gd name="connsiteY50" fmla="*/ 125750 h 3876510"/>
                <a:gd name="connsiteX51" fmla="*/ 579328 w 3757841"/>
                <a:gd name="connsiteY51" fmla="*/ 102016 h 3876510"/>
                <a:gd name="connsiteX52" fmla="*/ 427696 w 3757841"/>
                <a:gd name="connsiteY52" fmla="*/ 84875 h 3876510"/>
                <a:gd name="connsiteX53" fmla="*/ 318257 w 3757841"/>
                <a:gd name="connsiteY53" fmla="*/ 65097 h 3876510"/>
                <a:gd name="connsiteX54" fmla="*/ 265515 w 3757841"/>
                <a:gd name="connsiteY54" fmla="*/ 62460 h 3876510"/>
                <a:gd name="connsiteX55" fmla="*/ 258922 w 3757841"/>
                <a:gd name="connsiteY55" fmla="*/ 384184 h 3876510"/>
                <a:gd name="connsiteX56" fmla="*/ 162669 w 3757841"/>
                <a:gd name="connsiteY56" fmla="*/ 516038 h 3876510"/>
                <a:gd name="connsiteX57" fmla="*/ 13674 w 3757841"/>
                <a:gd name="connsiteY57" fmla="*/ 529223 h 3876510"/>
                <a:gd name="connsiteX58" fmla="*/ 24222 w 3757841"/>
                <a:gd name="connsiteY58" fmla="*/ 535816 h 3876510"/>
                <a:gd name="connsiteX59" fmla="*/ 50593 w 3757841"/>
                <a:gd name="connsiteY59" fmla="*/ 552957 h 3876510"/>
                <a:gd name="connsiteX60" fmla="*/ 113883 w 3757841"/>
                <a:gd name="connsiteY60" fmla="*/ 592513 h 3876510"/>
                <a:gd name="connsiteX61" fmla="*/ 119157 w 3757841"/>
                <a:gd name="connsiteY61" fmla="*/ 596469 h 3876510"/>
                <a:gd name="connsiteX62" fmla="*/ 173217 w 3757841"/>
                <a:gd name="connsiteY62" fmla="*/ 662396 h 3876510"/>
                <a:gd name="connsiteX63" fmla="*/ 173217 w 3757841"/>
                <a:gd name="connsiteY63" fmla="*/ 662396 h 3876510"/>
                <a:gd name="connsiteX64" fmla="*/ 191677 w 3757841"/>
                <a:gd name="connsiteY64" fmla="*/ 668989 h 3876510"/>
                <a:gd name="connsiteX65" fmla="*/ 229914 w 3757841"/>
                <a:gd name="connsiteY65" fmla="*/ 690085 h 3876510"/>
                <a:gd name="connsiteX66" fmla="*/ 233870 w 3757841"/>
                <a:gd name="connsiteY66" fmla="*/ 692722 h 3876510"/>
                <a:gd name="connsiteX67" fmla="*/ 297160 w 3757841"/>
                <a:gd name="connsiteY67" fmla="*/ 723049 h 3876510"/>
                <a:gd name="connsiteX68" fmla="*/ 330124 w 3757841"/>
                <a:gd name="connsiteY68" fmla="*/ 740190 h 3876510"/>
                <a:gd name="connsiteX69" fmla="*/ 402643 w 3757841"/>
                <a:gd name="connsiteY69" fmla="*/ 723049 h 3876510"/>
                <a:gd name="connsiteX70" fmla="*/ 580646 w 3757841"/>
                <a:gd name="connsiteY70" fmla="*/ 775791 h 3876510"/>
                <a:gd name="connsiteX71" fmla="*/ 654485 w 3757841"/>
                <a:gd name="connsiteY71" fmla="*/ 758649 h 3876510"/>
                <a:gd name="connsiteX72" fmla="*/ 697997 w 3757841"/>
                <a:gd name="connsiteY72" fmla="*/ 775791 h 3876510"/>
                <a:gd name="connsiteX73" fmla="*/ 763924 w 3757841"/>
                <a:gd name="connsiteY73" fmla="*/ 749420 h 3876510"/>
                <a:gd name="connsiteX74" fmla="*/ 796887 w 3757841"/>
                <a:gd name="connsiteY74" fmla="*/ 745464 h 3876510"/>
                <a:gd name="connsiteX75" fmla="*/ 792932 w 3757841"/>
                <a:gd name="connsiteY75" fmla="*/ 828532 h 3876510"/>
                <a:gd name="connsiteX76" fmla="*/ 812710 w 3757841"/>
                <a:gd name="connsiteY76" fmla="*/ 861496 h 3876510"/>
                <a:gd name="connsiteX77" fmla="*/ 836443 w 3757841"/>
                <a:gd name="connsiteY77" fmla="*/ 894459 h 3876510"/>
                <a:gd name="connsiteX78" fmla="*/ 869407 w 3757841"/>
                <a:gd name="connsiteY78" fmla="*/ 920830 h 3876510"/>
                <a:gd name="connsiteX79" fmla="*/ 902371 w 3757841"/>
                <a:gd name="connsiteY79" fmla="*/ 1096196 h 3876510"/>
                <a:gd name="connsiteX80" fmla="*/ 918193 w 3757841"/>
                <a:gd name="connsiteY80" fmla="*/ 1163442 h 3876510"/>
                <a:gd name="connsiteX81" fmla="*/ 918193 w 3757841"/>
                <a:gd name="connsiteY81" fmla="*/ 1163442 h 3876510"/>
                <a:gd name="connsiteX82" fmla="*/ 955112 w 3757841"/>
                <a:gd name="connsiteY82" fmla="*/ 1329578 h 3876510"/>
                <a:gd name="connsiteX83" fmla="*/ 994668 w 3757841"/>
                <a:gd name="connsiteY83" fmla="*/ 1441654 h 3876510"/>
                <a:gd name="connsiteX84" fmla="*/ 994668 w 3757841"/>
                <a:gd name="connsiteY84" fmla="*/ 1460113 h 3876510"/>
                <a:gd name="connsiteX85" fmla="*/ 994668 w 3757841"/>
                <a:gd name="connsiteY85" fmla="*/ 1460113 h 3876510"/>
                <a:gd name="connsiteX86" fmla="*/ 997305 w 3757841"/>
                <a:gd name="connsiteY86" fmla="*/ 1606471 h 3876510"/>
                <a:gd name="connsiteX87" fmla="*/ 984120 w 3757841"/>
                <a:gd name="connsiteY87" fmla="*/ 1755467 h 3876510"/>
                <a:gd name="connsiteX88" fmla="*/ 951156 w 3757841"/>
                <a:gd name="connsiteY88" fmla="*/ 1950610 h 3876510"/>
                <a:gd name="connsiteX89" fmla="*/ 990713 w 3757841"/>
                <a:gd name="connsiteY89" fmla="*/ 2119384 h 3876510"/>
                <a:gd name="connsiteX90" fmla="*/ 874681 w 3757841"/>
                <a:gd name="connsiteY90" fmla="*/ 2264424 h 3876510"/>
                <a:gd name="connsiteX91" fmla="*/ 910282 w 3757841"/>
                <a:gd name="connsiteY91" fmla="*/ 2352766 h 3876510"/>
                <a:gd name="connsiteX92" fmla="*/ 947201 w 3757841"/>
                <a:gd name="connsiteY92" fmla="*/ 2387048 h 3876510"/>
                <a:gd name="connsiteX93" fmla="*/ 907645 w 3757841"/>
                <a:gd name="connsiteY93" fmla="*/ 2529450 h 3876510"/>
                <a:gd name="connsiteX94" fmla="*/ 906326 w 3757841"/>
                <a:gd name="connsiteY94" fmla="*/ 2533406 h 3876510"/>
                <a:gd name="connsiteX95" fmla="*/ 881274 w 3757841"/>
                <a:gd name="connsiteY95" fmla="*/ 2621748 h 3876510"/>
                <a:gd name="connsiteX96" fmla="*/ 831169 w 3757841"/>
                <a:gd name="connsiteY96" fmla="*/ 2691631 h 3876510"/>
                <a:gd name="connsiteX97" fmla="*/ 745464 w 3757841"/>
                <a:gd name="connsiteY97" fmla="*/ 2849856 h 3876510"/>
                <a:gd name="connsiteX98" fmla="*/ 707226 w 3757841"/>
                <a:gd name="connsiteY98" fmla="*/ 2986984 h 3876510"/>
                <a:gd name="connsiteX99" fmla="*/ 694041 w 3757841"/>
                <a:gd name="connsiteY99" fmla="*/ 3099060 h 3876510"/>
                <a:gd name="connsiteX100" fmla="*/ 687448 w 3757841"/>
                <a:gd name="connsiteY100" fmla="*/ 3175535 h 3876510"/>
                <a:gd name="connsiteX101" fmla="*/ 676900 w 3757841"/>
                <a:gd name="connsiteY101" fmla="*/ 3248055 h 3876510"/>
                <a:gd name="connsiteX102" fmla="*/ 700634 w 3757841"/>
                <a:gd name="connsiteY102" fmla="*/ 3346945 h 3876510"/>
                <a:gd name="connsiteX103" fmla="*/ 694041 w 3757841"/>
                <a:gd name="connsiteY103" fmla="*/ 3498578 h 3876510"/>
                <a:gd name="connsiteX104" fmla="*/ 700634 w 3757841"/>
                <a:gd name="connsiteY104" fmla="*/ 3608017 h 3876510"/>
                <a:gd name="connsiteX105" fmla="*/ 711182 w 3757841"/>
                <a:gd name="connsiteY105" fmla="*/ 3783382 h 3876510"/>
                <a:gd name="connsiteX106" fmla="*/ 700634 w 3757841"/>
                <a:gd name="connsiteY106" fmla="*/ 3862495 h 3876510"/>
                <a:gd name="connsiteX107" fmla="*/ 1617020 w 3757841"/>
                <a:gd name="connsiteY107" fmla="*/ 3866451 h 3876510"/>
                <a:gd name="connsiteX108" fmla="*/ 1673717 w 3757841"/>
                <a:gd name="connsiteY108" fmla="*/ 3625158 h 3876510"/>
                <a:gd name="connsiteX109" fmla="*/ 1697451 w 3757841"/>
                <a:gd name="connsiteY109" fmla="*/ 3621202 h 3876510"/>
                <a:gd name="connsiteX110" fmla="*/ 1822712 w 3757841"/>
                <a:gd name="connsiteY110" fmla="*/ 3838761 h 3876510"/>
                <a:gd name="connsiteX111" fmla="*/ 1826668 w 3757841"/>
                <a:gd name="connsiteY111" fmla="*/ 3862495 h 3876510"/>
                <a:gd name="connsiteX112" fmla="*/ 2716683 w 3757841"/>
                <a:gd name="connsiteY112" fmla="*/ 3862495 h 3876510"/>
                <a:gd name="connsiteX113" fmla="*/ 2743054 w 3757841"/>
                <a:gd name="connsiteY113" fmla="*/ 3548682 h 3876510"/>
                <a:gd name="connsiteX114" fmla="*/ 2753602 w 3757841"/>
                <a:gd name="connsiteY114" fmla="*/ 3228277 h 3876510"/>
                <a:gd name="connsiteX115" fmla="*/ 2690312 w 3757841"/>
                <a:gd name="connsiteY115" fmla="*/ 2839307 h 3876510"/>
                <a:gd name="connsiteX116" fmla="*/ 2565051 w 3757841"/>
                <a:gd name="connsiteY116" fmla="*/ 2628341 h 3876510"/>
                <a:gd name="connsiteX117" fmla="*/ 2539999 w 3757841"/>
                <a:gd name="connsiteY117" fmla="*/ 2578236 h 3876510"/>
                <a:gd name="connsiteX118" fmla="*/ 2533406 w 3757841"/>
                <a:gd name="connsiteY118" fmla="*/ 2570325 h 3876510"/>
                <a:gd name="connsiteX119" fmla="*/ 2524176 w 3757841"/>
                <a:gd name="connsiteY119" fmla="*/ 2558458 h 3876510"/>
                <a:gd name="connsiteX120" fmla="*/ 2530769 w 3757841"/>
                <a:gd name="connsiteY120" fmla="*/ 2435834 h 3876510"/>
                <a:gd name="connsiteX121" fmla="*/ 2524176 w 3757841"/>
                <a:gd name="connsiteY121" fmla="*/ 2429241 h 3876510"/>
                <a:gd name="connsiteX122" fmla="*/ 2513628 w 3757841"/>
                <a:gd name="connsiteY122" fmla="*/ 2416056 h 3876510"/>
                <a:gd name="connsiteX123" fmla="*/ 2551865 w 3757841"/>
                <a:gd name="connsiteY123" fmla="*/ 2377818 h 3876510"/>
                <a:gd name="connsiteX124" fmla="*/ 2572962 w 3757841"/>
                <a:gd name="connsiteY124" fmla="*/ 2342217 h 3876510"/>
                <a:gd name="connsiteX125" fmla="*/ 2586147 w 3757841"/>
                <a:gd name="connsiteY125" fmla="*/ 2286838 h 3876510"/>
                <a:gd name="connsiteX126" fmla="*/ 2691631 w 3757841"/>
                <a:gd name="connsiteY126" fmla="*/ 1630205 h 3876510"/>
                <a:gd name="connsiteX127" fmla="*/ 2731187 w 3757841"/>
                <a:gd name="connsiteY127" fmla="*/ 1026313 h 3876510"/>
                <a:gd name="connsiteX128" fmla="*/ 2787884 w 3757841"/>
                <a:gd name="connsiteY128" fmla="*/ 976209 h 3876510"/>
                <a:gd name="connsiteX129" fmla="*/ 2841944 w 3757841"/>
                <a:gd name="connsiteY129" fmla="*/ 951157 h 3876510"/>
                <a:gd name="connsiteX130" fmla="*/ 2848537 w 3757841"/>
                <a:gd name="connsiteY130" fmla="*/ 948519 h 3876510"/>
                <a:gd name="connsiteX131" fmla="*/ 2860404 w 3757841"/>
                <a:gd name="connsiteY131" fmla="*/ 943245 h 3876510"/>
                <a:gd name="connsiteX132" fmla="*/ 2897323 w 3757841"/>
                <a:gd name="connsiteY132" fmla="*/ 920830 h 3876510"/>
                <a:gd name="connsiteX133" fmla="*/ 2902597 w 3757841"/>
                <a:gd name="connsiteY133" fmla="*/ 916874 h 3876510"/>
                <a:gd name="connsiteX134" fmla="*/ 2939517 w 3757841"/>
                <a:gd name="connsiteY134" fmla="*/ 894459 h 3876510"/>
                <a:gd name="connsiteX135" fmla="*/ 2946109 w 3757841"/>
                <a:gd name="connsiteY135" fmla="*/ 890504 h 3876510"/>
                <a:gd name="connsiteX136" fmla="*/ 2946109 w 3757841"/>
                <a:gd name="connsiteY136" fmla="*/ 890504 h 3876510"/>
                <a:gd name="connsiteX137" fmla="*/ 3019947 w 3757841"/>
                <a:gd name="connsiteY137" fmla="*/ 872044 h 3876510"/>
                <a:gd name="connsiteX138" fmla="*/ 3019947 w 3757841"/>
                <a:gd name="connsiteY138" fmla="*/ 872044 h 3876510"/>
                <a:gd name="connsiteX139" fmla="*/ 3026540 w 3757841"/>
                <a:gd name="connsiteY139" fmla="*/ 872044 h 3876510"/>
                <a:gd name="connsiteX140" fmla="*/ 3067415 w 3757841"/>
                <a:gd name="connsiteY140" fmla="*/ 870725 h 3876510"/>
                <a:gd name="connsiteX141" fmla="*/ 3216410 w 3757841"/>
                <a:gd name="connsiteY141" fmla="*/ 877318 h 3876510"/>
                <a:gd name="connsiteX142" fmla="*/ 3332442 w 3757841"/>
                <a:gd name="connsiteY142" fmla="*/ 860177 h 3876510"/>
                <a:gd name="connsiteX143" fmla="*/ 3428695 w 3757841"/>
                <a:gd name="connsiteY143" fmla="*/ 853584 h 3876510"/>
                <a:gd name="connsiteX144" fmla="*/ 3494622 w 3757841"/>
                <a:gd name="connsiteY144" fmla="*/ 849629 h 3876510"/>
                <a:gd name="connsiteX145" fmla="*/ 3494622 w 3757841"/>
                <a:gd name="connsiteY145" fmla="*/ 849629 h 3876510"/>
                <a:gd name="connsiteX146" fmla="*/ 3489348 w 3757841"/>
                <a:gd name="connsiteY146" fmla="*/ 839081 h 3876510"/>
                <a:gd name="connsiteX147" fmla="*/ 3489348 w 3757841"/>
                <a:gd name="connsiteY147" fmla="*/ 839081 h 3876510"/>
                <a:gd name="connsiteX148" fmla="*/ 3488029 w 3757841"/>
                <a:gd name="connsiteY148" fmla="*/ 836443 h 3876510"/>
                <a:gd name="connsiteX149" fmla="*/ 3490667 w 3757841"/>
                <a:gd name="connsiteY149" fmla="*/ 836443 h 3876510"/>
                <a:gd name="connsiteX150" fmla="*/ 3497259 w 3757841"/>
                <a:gd name="connsiteY150" fmla="*/ 836443 h 3876510"/>
                <a:gd name="connsiteX151" fmla="*/ 3561868 w 3757841"/>
                <a:gd name="connsiteY151" fmla="*/ 831169 h 3876510"/>
                <a:gd name="connsiteX152" fmla="*/ 3631750 w 3757841"/>
                <a:gd name="connsiteY152" fmla="*/ 787657 h 3876510"/>
                <a:gd name="connsiteX153" fmla="*/ 3701633 w 3757841"/>
                <a:gd name="connsiteY153" fmla="*/ 750738 h 3876510"/>
                <a:gd name="connsiteX154" fmla="*/ 3747782 w 3757841"/>
                <a:gd name="connsiteY154" fmla="*/ 730960 h 3876510"/>
                <a:gd name="connsiteX155" fmla="*/ 3738552 w 3757841"/>
                <a:gd name="connsiteY155" fmla="*/ 699315 h 3876510"/>
                <a:gd name="connsiteX156" fmla="*/ 3675262 w 3757841"/>
                <a:gd name="connsiteY156" fmla="*/ 674263 h 3876510"/>
                <a:gd name="connsiteX157" fmla="*/ 3630432 w 3757841"/>
                <a:gd name="connsiteY157" fmla="*/ 248374 h 387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3757841" h="3876510">
                  <a:moveTo>
                    <a:pt x="3630432" y="248374"/>
                  </a:moveTo>
                  <a:lnTo>
                    <a:pt x="3638343" y="174536"/>
                  </a:lnTo>
                  <a:lnTo>
                    <a:pt x="3631750" y="179810"/>
                  </a:lnTo>
                  <a:lnTo>
                    <a:pt x="3610654" y="195632"/>
                  </a:lnTo>
                  <a:lnTo>
                    <a:pt x="3531542" y="225959"/>
                  </a:lnTo>
                  <a:lnTo>
                    <a:pt x="3465615" y="225959"/>
                  </a:lnTo>
                  <a:cubicBezTo>
                    <a:pt x="3465615" y="225959"/>
                    <a:pt x="3382546" y="195632"/>
                    <a:pt x="3320575" y="219366"/>
                  </a:cubicBezTo>
                  <a:cubicBezTo>
                    <a:pt x="3320575" y="219366"/>
                    <a:pt x="3221684" y="252330"/>
                    <a:pt x="3191358" y="249693"/>
                  </a:cubicBezTo>
                  <a:cubicBezTo>
                    <a:pt x="3191358" y="249693"/>
                    <a:pt x="3075326" y="229914"/>
                    <a:pt x="3033133" y="253648"/>
                  </a:cubicBezTo>
                  <a:lnTo>
                    <a:pt x="2936879" y="249693"/>
                  </a:lnTo>
                  <a:lnTo>
                    <a:pt x="2866997" y="229914"/>
                  </a:lnTo>
                  <a:cubicBezTo>
                    <a:pt x="2866997" y="229914"/>
                    <a:pt x="2830078" y="179810"/>
                    <a:pt x="2770743" y="186403"/>
                  </a:cubicBezTo>
                  <a:cubicBezTo>
                    <a:pt x="2711409" y="192995"/>
                    <a:pt x="2671853" y="152121"/>
                    <a:pt x="2671853" y="152121"/>
                  </a:cubicBezTo>
                  <a:cubicBezTo>
                    <a:pt x="2671853" y="152121"/>
                    <a:pt x="2652075" y="142891"/>
                    <a:pt x="2627022" y="142891"/>
                  </a:cubicBezTo>
                  <a:cubicBezTo>
                    <a:pt x="2621748" y="142891"/>
                    <a:pt x="2616474" y="142891"/>
                    <a:pt x="2611200" y="142891"/>
                  </a:cubicBezTo>
                  <a:cubicBezTo>
                    <a:pt x="2595377" y="144209"/>
                    <a:pt x="2579555" y="149484"/>
                    <a:pt x="2563732" y="161350"/>
                  </a:cubicBezTo>
                  <a:cubicBezTo>
                    <a:pt x="2513628" y="198270"/>
                    <a:pt x="2458249" y="178491"/>
                    <a:pt x="2431878" y="157395"/>
                  </a:cubicBezTo>
                  <a:cubicBezTo>
                    <a:pt x="2405507" y="136298"/>
                    <a:pt x="2365951" y="127068"/>
                    <a:pt x="2365951" y="127068"/>
                  </a:cubicBezTo>
                  <a:lnTo>
                    <a:pt x="2282883" y="94105"/>
                  </a:lnTo>
                  <a:lnTo>
                    <a:pt x="2223549" y="47956"/>
                  </a:lnTo>
                  <a:cubicBezTo>
                    <a:pt x="2223549" y="47956"/>
                    <a:pt x="2218275" y="41363"/>
                    <a:pt x="2211682" y="29496"/>
                  </a:cubicBezTo>
                  <a:lnTo>
                    <a:pt x="2219593" y="268152"/>
                  </a:lnTo>
                  <a:lnTo>
                    <a:pt x="2187948" y="254967"/>
                  </a:lnTo>
                  <a:lnTo>
                    <a:pt x="2017856" y="183766"/>
                  </a:lnTo>
                  <a:lnTo>
                    <a:pt x="1986211" y="223322"/>
                  </a:lnTo>
                  <a:lnTo>
                    <a:pt x="1959840" y="257604"/>
                  </a:lnTo>
                  <a:cubicBezTo>
                    <a:pt x="1920284" y="294523"/>
                    <a:pt x="1920284" y="367043"/>
                    <a:pt x="1920284" y="367043"/>
                  </a:cubicBezTo>
                  <a:cubicBezTo>
                    <a:pt x="1916329" y="413192"/>
                    <a:pt x="1944018" y="485711"/>
                    <a:pt x="1944018" y="485711"/>
                  </a:cubicBezTo>
                  <a:cubicBezTo>
                    <a:pt x="1961159" y="505490"/>
                    <a:pt x="2020493" y="661077"/>
                    <a:pt x="2020493" y="661077"/>
                  </a:cubicBezTo>
                  <a:cubicBezTo>
                    <a:pt x="2037634" y="687448"/>
                    <a:pt x="2044227" y="733597"/>
                    <a:pt x="2044227" y="733597"/>
                  </a:cubicBezTo>
                  <a:lnTo>
                    <a:pt x="2031042" y="1392868"/>
                  </a:lnTo>
                  <a:lnTo>
                    <a:pt x="2041590" y="2056094"/>
                  </a:lnTo>
                  <a:lnTo>
                    <a:pt x="1821394" y="2195859"/>
                  </a:lnTo>
                  <a:lnTo>
                    <a:pt x="1610427" y="2020493"/>
                  </a:lnTo>
                  <a:lnTo>
                    <a:pt x="1682947" y="1365178"/>
                  </a:lnTo>
                  <a:lnTo>
                    <a:pt x="1755467" y="563505"/>
                  </a:lnTo>
                  <a:cubicBezTo>
                    <a:pt x="1762059" y="438244"/>
                    <a:pt x="1801615" y="341990"/>
                    <a:pt x="1801615" y="341990"/>
                  </a:cubicBezTo>
                  <a:cubicBezTo>
                    <a:pt x="1821394" y="295841"/>
                    <a:pt x="1801615" y="256285"/>
                    <a:pt x="1801615" y="256285"/>
                  </a:cubicBezTo>
                  <a:cubicBezTo>
                    <a:pt x="1763378" y="236507"/>
                    <a:pt x="1726459" y="185084"/>
                    <a:pt x="1709318" y="158713"/>
                  </a:cubicBezTo>
                  <a:cubicBezTo>
                    <a:pt x="1655257" y="178491"/>
                    <a:pt x="1574826" y="210136"/>
                    <a:pt x="1478573" y="253648"/>
                  </a:cubicBezTo>
                  <a:cubicBezTo>
                    <a:pt x="1465388" y="258922"/>
                    <a:pt x="1452202" y="265515"/>
                    <a:pt x="1439017" y="272108"/>
                  </a:cubicBezTo>
                  <a:cubicBezTo>
                    <a:pt x="1439017" y="272108"/>
                    <a:pt x="1435061" y="142891"/>
                    <a:pt x="1464069" y="13674"/>
                  </a:cubicBezTo>
                  <a:cubicBezTo>
                    <a:pt x="1439017" y="21585"/>
                    <a:pt x="1387594" y="45319"/>
                    <a:pt x="1353312" y="105972"/>
                  </a:cubicBezTo>
                  <a:cubicBezTo>
                    <a:pt x="1353312" y="105972"/>
                    <a:pt x="1300570" y="53230"/>
                    <a:pt x="1243873" y="116520"/>
                  </a:cubicBezTo>
                  <a:cubicBezTo>
                    <a:pt x="1243873" y="116520"/>
                    <a:pt x="1220139" y="160032"/>
                    <a:pt x="1171353" y="105972"/>
                  </a:cubicBezTo>
                  <a:cubicBezTo>
                    <a:pt x="1171353" y="105972"/>
                    <a:pt x="1138389" y="66415"/>
                    <a:pt x="1068507" y="69052"/>
                  </a:cubicBezTo>
                  <a:cubicBezTo>
                    <a:pt x="1022358" y="71690"/>
                    <a:pt x="978846" y="80919"/>
                    <a:pt x="953794" y="98060"/>
                  </a:cubicBezTo>
                  <a:cubicBezTo>
                    <a:pt x="945882" y="103335"/>
                    <a:pt x="939290" y="109927"/>
                    <a:pt x="934015" y="116520"/>
                  </a:cubicBezTo>
                  <a:cubicBezTo>
                    <a:pt x="932697" y="119157"/>
                    <a:pt x="930060" y="123113"/>
                    <a:pt x="930060" y="125750"/>
                  </a:cubicBezTo>
                  <a:lnTo>
                    <a:pt x="840399" y="142891"/>
                  </a:lnTo>
                  <a:cubicBezTo>
                    <a:pt x="840399" y="142891"/>
                    <a:pt x="781065" y="103335"/>
                    <a:pt x="708545" y="125750"/>
                  </a:cubicBezTo>
                  <a:cubicBezTo>
                    <a:pt x="708545" y="125750"/>
                    <a:pt x="629432" y="132342"/>
                    <a:pt x="579328" y="102016"/>
                  </a:cubicBezTo>
                  <a:cubicBezTo>
                    <a:pt x="579328" y="102016"/>
                    <a:pt x="489667" y="71690"/>
                    <a:pt x="427696" y="84875"/>
                  </a:cubicBezTo>
                  <a:cubicBezTo>
                    <a:pt x="365724" y="98060"/>
                    <a:pt x="318257" y="65097"/>
                    <a:pt x="318257" y="65097"/>
                  </a:cubicBezTo>
                  <a:lnTo>
                    <a:pt x="265515" y="62460"/>
                  </a:lnTo>
                  <a:cubicBezTo>
                    <a:pt x="273426" y="146846"/>
                    <a:pt x="282656" y="309027"/>
                    <a:pt x="258922" y="384184"/>
                  </a:cubicBezTo>
                  <a:cubicBezTo>
                    <a:pt x="258922" y="384184"/>
                    <a:pt x="222003" y="506808"/>
                    <a:pt x="162669" y="516038"/>
                  </a:cubicBezTo>
                  <a:cubicBezTo>
                    <a:pt x="162669" y="516038"/>
                    <a:pt x="87512" y="522631"/>
                    <a:pt x="13674" y="529223"/>
                  </a:cubicBezTo>
                  <a:cubicBezTo>
                    <a:pt x="16311" y="531860"/>
                    <a:pt x="20266" y="533179"/>
                    <a:pt x="24222" y="535816"/>
                  </a:cubicBezTo>
                  <a:cubicBezTo>
                    <a:pt x="32133" y="541090"/>
                    <a:pt x="41363" y="546364"/>
                    <a:pt x="50593" y="552957"/>
                  </a:cubicBezTo>
                  <a:lnTo>
                    <a:pt x="113883" y="592513"/>
                  </a:lnTo>
                  <a:lnTo>
                    <a:pt x="119157" y="596469"/>
                  </a:lnTo>
                  <a:cubicBezTo>
                    <a:pt x="119157" y="596469"/>
                    <a:pt x="129705" y="639981"/>
                    <a:pt x="173217" y="662396"/>
                  </a:cubicBezTo>
                  <a:lnTo>
                    <a:pt x="173217" y="662396"/>
                  </a:lnTo>
                  <a:cubicBezTo>
                    <a:pt x="178491" y="665033"/>
                    <a:pt x="185084" y="667670"/>
                    <a:pt x="191677" y="668989"/>
                  </a:cubicBezTo>
                  <a:lnTo>
                    <a:pt x="229914" y="690085"/>
                  </a:lnTo>
                  <a:lnTo>
                    <a:pt x="233870" y="692722"/>
                  </a:lnTo>
                  <a:cubicBezTo>
                    <a:pt x="233870" y="692722"/>
                    <a:pt x="260241" y="738871"/>
                    <a:pt x="297160" y="723049"/>
                  </a:cubicBezTo>
                  <a:cubicBezTo>
                    <a:pt x="297160" y="723049"/>
                    <a:pt x="309027" y="736234"/>
                    <a:pt x="330124" y="740190"/>
                  </a:cubicBezTo>
                  <a:cubicBezTo>
                    <a:pt x="347265" y="744145"/>
                    <a:pt x="372317" y="741508"/>
                    <a:pt x="402643" y="723049"/>
                  </a:cubicBezTo>
                  <a:cubicBezTo>
                    <a:pt x="402643" y="723049"/>
                    <a:pt x="479119" y="775791"/>
                    <a:pt x="580646" y="775791"/>
                  </a:cubicBezTo>
                  <a:lnTo>
                    <a:pt x="654485" y="758649"/>
                  </a:lnTo>
                  <a:lnTo>
                    <a:pt x="697997" y="775791"/>
                  </a:lnTo>
                  <a:lnTo>
                    <a:pt x="763924" y="749420"/>
                  </a:lnTo>
                  <a:lnTo>
                    <a:pt x="796887" y="745464"/>
                  </a:lnTo>
                  <a:lnTo>
                    <a:pt x="792932" y="828532"/>
                  </a:lnTo>
                  <a:lnTo>
                    <a:pt x="812710" y="861496"/>
                  </a:lnTo>
                  <a:lnTo>
                    <a:pt x="836443" y="894459"/>
                  </a:lnTo>
                  <a:lnTo>
                    <a:pt x="869407" y="920830"/>
                  </a:lnTo>
                  <a:lnTo>
                    <a:pt x="902371" y="1096196"/>
                  </a:lnTo>
                  <a:lnTo>
                    <a:pt x="918193" y="1163442"/>
                  </a:lnTo>
                  <a:cubicBezTo>
                    <a:pt x="918193" y="1163442"/>
                    <a:pt x="918193" y="1163442"/>
                    <a:pt x="918193" y="1163442"/>
                  </a:cubicBezTo>
                  <a:lnTo>
                    <a:pt x="955112" y="1329578"/>
                  </a:lnTo>
                  <a:lnTo>
                    <a:pt x="994668" y="1441654"/>
                  </a:lnTo>
                  <a:lnTo>
                    <a:pt x="994668" y="1460113"/>
                  </a:lnTo>
                  <a:cubicBezTo>
                    <a:pt x="994668" y="1460113"/>
                    <a:pt x="994668" y="1460113"/>
                    <a:pt x="994668" y="1460113"/>
                  </a:cubicBezTo>
                  <a:lnTo>
                    <a:pt x="997305" y="1606471"/>
                  </a:lnTo>
                  <a:lnTo>
                    <a:pt x="984120" y="1755467"/>
                  </a:lnTo>
                  <a:cubicBezTo>
                    <a:pt x="984120" y="1755467"/>
                    <a:pt x="951156" y="1874135"/>
                    <a:pt x="951156" y="1950610"/>
                  </a:cubicBezTo>
                  <a:cubicBezTo>
                    <a:pt x="951156" y="1950610"/>
                    <a:pt x="934015" y="1990167"/>
                    <a:pt x="990713" y="2119384"/>
                  </a:cubicBezTo>
                  <a:cubicBezTo>
                    <a:pt x="990713" y="2119384"/>
                    <a:pt x="872044" y="2152348"/>
                    <a:pt x="874681" y="2264424"/>
                  </a:cubicBezTo>
                  <a:cubicBezTo>
                    <a:pt x="874681" y="2264424"/>
                    <a:pt x="874681" y="2309254"/>
                    <a:pt x="910282" y="2352766"/>
                  </a:cubicBezTo>
                  <a:cubicBezTo>
                    <a:pt x="919511" y="2364632"/>
                    <a:pt x="932697" y="2376499"/>
                    <a:pt x="947201" y="2387048"/>
                  </a:cubicBezTo>
                  <a:cubicBezTo>
                    <a:pt x="947201" y="2387048"/>
                    <a:pt x="953794" y="2433197"/>
                    <a:pt x="907645" y="2529450"/>
                  </a:cubicBezTo>
                  <a:lnTo>
                    <a:pt x="906326" y="2533406"/>
                  </a:lnTo>
                  <a:lnTo>
                    <a:pt x="881274" y="2621748"/>
                  </a:lnTo>
                  <a:lnTo>
                    <a:pt x="831169" y="2691631"/>
                  </a:lnTo>
                  <a:lnTo>
                    <a:pt x="745464" y="2849856"/>
                  </a:lnTo>
                  <a:lnTo>
                    <a:pt x="707226" y="2986984"/>
                  </a:lnTo>
                  <a:lnTo>
                    <a:pt x="694041" y="3099060"/>
                  </a:lnTo>
                  <a:lnTo>
                    <a:pt x="687448" y="3175535"/>
                  </a:lnTo>
                  <a:lnTo>
                    <a:pt x="676900" y="3248055"/>
                  </a:lnTo>
                  <a:lnTo>
                    <a:pt x="700634" y="3346945"/>
                  </a:lnTo>
                  <a:lnTo>
                    <a:pt x="694041" y="3498578"/>
                  </a:lnTo>
                  <a:lnTo>
                    <a:pt x="700634" y="3608017"/>
                  </a:lnTo>
                  <a:lnTo>
                    <a:pt x="711182" y="3783382"/>
                  </a:lnTo>
                  <a:lnTo>
                    <a:pt x="700634" y="3862495"/>
                  </a:lnTo>
                  <a:lnTo>
                    <a:pt x="1617020" y="3866451"/>
                  </a:lnTo>
                  <a:cubicBezTo>
                    <a:pt x="1617020" y="3866451"/>
                    <a:pt x="1643391" y="3800524"/>
                    <a:pt x="1673717" y="3625158"/>
                  </a:cubicBezTo>
                  <a:lnTo>
                    <a:pt x="1697451" y="3621202"/>
                  </a:lnTo>
                  <a:cubicBezTo>
                    <a:pt x="1697451" y="3621202"/>
                    <a:pt x="1714592" y="3737234"/>
                    <a:pt x="1822712" y="3838761"/>
                  </a:cubicBezTo>
                  <a:lnTo>
                    <a:pt x="1826668" y="3862495"/>
                  </a:lnTo>
                  <a:lnTo>
                    <a:pt x="2716683" y="3862495"/>
                  </a:lnTo>
                  <a:lnTo>
                    <a:pt x="2743054" y="3548682"/>
                  </a:lnTo>
                  <a:lnTo>
                    <a:pt x="2753602" y="3228277"/>
                  </a:lnTo>
                  <a:cubicBezTo>
                    <a:pt x="2753602" y="3228277"/>
                    <a:pt x="2757558" y="2977754"/>
                    <a:pt x="2690312" y="2839307"/>
                  </a:cubicBezTo>
                  <a:cubicBezTo>
                    <a:pt x="2690312" y="2839307"/>
                    <a:pt x="2613837" y="2716683"/>
                    <a:pt x="2565051" y="2628341"/>
                  </a:cubicBezTo>
                  <a:lnTo>
                    <a:pt x="2539999" y="2578236"/>
                  </a:lnTo>
                  <a:lnTo>
                    <a:pt x="2533406" y="2570325"/>
                  </a:lnTo>
                  <a:lnTo>
                    <a:pt x="2524176" y="2558458"/>
                  </a:lnTo>
                  <a:lnTo>
                    <a:pt x="2530769" y="2435834"/>
                  </a:lnTo>
                  <a:lnTo>
                    <a:pt x="2524176" y="2429241"/>
                  </a:lnTo>
                  <a:lnTo>
                    <a:pt x="2513628" y="2416056"/>
                  </a:lnTo>
                  <a:cubicBezTo>
                    <a:pt x="2513628" y="2416056"/>
                    <a:pt x="2533406" y="2402870"/>
                    <a:pt x="2551865" y="2377818"/>
                  </a:cubicBezTo>
                  <a:cubicBezTo>
                    <a:pt x="2559777" y="2367270"/>
                    <a:pt x="2566369" y="2356721"/>
                    <a:pt x="2572962" y="2342217"/>
                  </a:cubicBezTo>
                  <a:cubicBezTo>
                    <a:pt x="2579555" y="2326395"/>
                    <a:pt x="2584829" y="2307935"/>
                    <a:pt x="2586147" y="2286838"/>
                  </a:cubicBezTo>
                  <a:cubicBezTo>
                    <a:pt x="2586147" y="2286838"/>
                    <a:pt x="2665260" y="1979619"/>
                    <a:pt x="2691631" y="1630205"/>
                  </a:cubicBezTo>
                  <a:cubicBezTo>
                    <a:pt x="2691631" y="1630205"/>
                    <a:pt x="2728550" y="1237280"/>
                    <a:pt x="2731187" y="1026313"/>
                  </a:cubicBezTo>
                  <a:lnTo>
                    <a:pt x="2787884" y="976209"/>
                  </a:lnTo>
                  <a:lnTo>
                    <a:pt x="2841944" y="951157"/>
                  </a:lnTo>
                  <a:lnTo>
                    <a:pt x="2848537" y="948519"/>
                  </a:lnTo>
                  <a:lnTo>
                    <a:pt x="2860404" y="943245"/>
                  </a:lnTo>
                  <a:lnTo>
                    <a:pt x="2897323" y="920830"/>
                  </a:lnTo>
                  <a:lnTo>
                    <a:pt x="2902597" y="916874"/>
                  </a:lnTo>
                  <a:lnTo>
                    <a:pt x="2939517" y="894459"/>
                  </a:lnTo>
                  <a:lnTo>
                    <a:pt x="2946109" y="890504"/>
                  </a:lnTo>
                  <a:cubicBezTo>
                    <a:pt x="2946109" y="890504"/>
                    <a:pt x="2946109" y="890504"/>
                    <a:pt x="2946109" y="890504"/>
                  </a:cubicBezTo>
                  <a:cubicBezTo>
                    <a:pt x="2948746" y="889185"/>
                    <a:pt x="2977754" y="877318"/>
                    <a:pt x="3019947" y="872044"/>
                  </a:cubicBezTo>
                  <a:lnTo>
                    <a:pt x="3019947" y="872044"/>
                  </a:lnTo>
                  <a:cubicBezTo>
                    <a:pt x="3022585" y="872044"/>
                    <a:pt x="3023903" y="872044"/>
                    <a:pt x="3026540" y="872044"/>
                  </a:cubicBezTo>
                  <a:cubicBezTo>
                    <a:pt x="3039726" y="870725"/>
                    <a:pt x="3052911" y="870725"/>
                    <a:pt x="3067415" y="870725"/>
                  </a:cubicBezTo>
                  <a:lnTo>
                    <a:pt x="3216410" y="877318"/>
                  </a:lnTo>
                  <a:lnTo>
                    <a:pt x="3332442" y="860177"/>
                  </a:lnTo>
                  <a:lnTo>
                    <a:pt x="3428695" y="853584"/>
                  </a:lnTo>
                  <a:lnTo>
                    <a:pt x="3494622" y="849629"/>
                  </a:lnTo>
                  <a:lnTo>
                    <a:pt x="3494622" y="849629"/>
                  </a:lnTo>
                  <a:lnTo>
                    <a:pt x="3489348" y="839081"/>
                  </a:lnTo>
                  <a:cubicBezTo>
                    <a:pt x="3489348" y="839081"/>
                    <a:pt x="3489348" y="839081"/>
                    <a:pt x="3489348" y="839081"/>
                  </a:cubicBezTo>
                  <a:lnTo>
                    <a:pt x="3488029" y="836443"/>
                  </a:lnTo>
                  <a:lnTo>
                    <a:pt x="3490667" y="836443"/>
                  </a:lnTo>
                  <a:lnTo>
                    <a:pt x="3497259" y="836443"/>
                  </a:lnTo>
                  <a:lnTo>
                    <a:pt x="3561868" y="831169"/>
                  </a:lnTo>
                  <a:lnTo>
                    <a:pt x="3631750" y="787657"/>
                  </a:lnTo>
                  <a:lnTo>
                    <a:pt x="3701633" y="750738"/>
                  </a:lnTo>
                  <a:lnTo>
                    <a:pt x="3747782" y="730960"/>
                  </a:lnTo>
                  <a:lnTo>
                    <a:pt x="3738552" y="699315"/>
                  </a:lnTo>
                  <a:cubicBezTo>
                    <a:pt x="3704270" y="687448"/>
                    <a:pt x="3675262" y="674263"/>
                    <a:pt x="3675262" y="674263"/>
                  </a:cubicBezTo>
                  <a:cubicBezTo>
                    <a:pt x="3588239" y="538453"/>
                    <a:pt x="3630432" y="248374"/>
                    <a:pt x="3630432" y="24837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77B00C5-3999-4B93-802D-A96DA81F8EDB}"/>
                </a:ext>
              </a:extLst>
            </p:cNvPr>
            <p:cNvSpPr/>
            <p:nvPr/>
          </p:nvSpPr>
          <p:spPr>
            <a:xfrm>
              <a:off x="5273060" y="1504959"/>
              <a:ext cx="883423" cy="1516322"/>
            </a:xfrm>
            <a:custGeom>
              <a:avLst/>
              <a:gdLst>
                <a:gd name="connsiteX0" fmla="*/ 874209 w 883422"/>
                <a:gd name="connsiteY0" fmla="*/ 750859 h 1516322"/>
                <a:gd name="connsiteX1" fmla="*/ 874209 w 883422"/>
                <a:gd name="connsiteY1" fmla="*/ 750859 h 1516322"/>
                <a:gd name="connsiteX2" fmla="*/ 847838 w 883422"/>
                <a:gd name="connsiteY2" fmla="*/ 895899 h 1516322"/>
                <a:gd name="connsiteX3" fmla="*/ 839927 w 883422"/>
                <a:gd name="connsiteY3" fmla="*/ 924907 h 1516322"/>
                <a:gd name="connsiteX4" fmla="*/ 838608 w 883422"/>
                <a:gd name="connsiteY4" fmla="*/ 926225 h 1516322"/>
                <a:gd name="connsiteX5" fmla="*/ 830697 w 883422"/>
                <a:gd name="connsiteY5" fmla="*/ 942048 h 1516322"/>
                <a:gd name="connsiteX6" fmla="*/ 771362 w 883422"/>
                <a:gd name="connsiteY6" fmla="*/ 981604 h 1516322"/>
                <a:gd name="connsiteX7" fmla="*/ 767407 w 883422"/>
                <a:gd name="connsiteY7" fmla="*/ 1014568 h 1516322"/>
                <a:gd name="connsiteX8" fmla="*/ 760814 w 883422"/>
                <a:gd name="connsiteY8" fmla="*/ 1044894 h 1516322"/>
                <a:gd name="connsiteX9" fmla="*/ 750266 w 883422"/>
                <a:gd name="connsiteY9" fmla="*/ 1093680 h 1516322"/>
                <a:gd name="connsiteX10" fmla="*/ 723895 w 883422"/>
                <a:gd name="connsiteY10" fmla="*/ 1156970 h 1516322"/>
                <a:gd name="connsiteX11" fmla="*/ 706754 w 883422"/>
                <a:gd name="connsiteY11" fmla="*/ 1229490 h 1516322"/>
                <a:gd name="connsiteX12" fmla="*/ 708073 w 883422"/>
                <a:gd name="connsiteY12" fmla="*/ 1233445 h 1516322"/>
                <a:gd name="connsiteX13" fmla="*/ 713347 w 883422"/>
                <a:gd name="connsiteY13" fmla="*/ 1246631 h 1516322"/>
                <a:gd name="connsiteX14" fmla="*/ 714665 w 883422"/>
                <a:gd name="connsiteY14" fmla="*/ 1251905 h 1516322"/>
                <a:gd name="connsiteX15" fmla="*/ 715984 w 883422"/>
                <a:gd name="connsiteY15" fmla="*/ 1257179 h 1516322"/>
                <a:gd name="connsiteX16" fmla="*/ 717302 w 883422"/>
                <a:gd name="connsiteY16" fmla="*/ 1261135 h 1516322"/>
                <a:gd name="connsiteX17" fmla="*/ 717302 w 883422"/>
                <a:gd name="connsiteY17" fmla="*/ 1265090 h 1516322"/>
                <a:gd name="connsiteX18" fmla="*/ 717302 w 883422"/>
                <a:gd name="connsiteY18" fmla="*/ 1267727 h 1516322"/>
                <a:gd name="connsiteX19" fmla="*/ 713347 w 883422"/>
                <a:gd name="connsiteY19" fmla="*/ 1296735 h 1516322"/>
                <a:gd name="connsiteX20" fmla="*/ 617093 w 883422"/>
                <a:gd name="connsiteY20" fmla="*/ 1432545 h 1516322"/>
                <a:gd name="connsiteX21" fmla="*/ 502380 w 883422"/>
                <a:gd name="connsiteY21" fmla="*/ 1514294 h 1516322"/>
                <a:gd name="connsiteX22" fmla="*/ 497106 w 883422"/>
                <a:gd name="connsiteY22" fmla="*/ 1514294 h 1516322"/>
                <a:gd name="connsiteX23" fmla="*/ 377119 w 883422"/>
                <a:gd name="connsiteY23" fmla="*/ 1507702 h 1516322"/>
                <a:gd name="connsiteX24" fmla="*/ 238672 w 883422"/>
                <a:gd name="connsiteY24" fmla="*/ 1399581 h 1516322"/>
                <a:gd name="connsiteX25" fmla="*/ 159559 w 883422"/>
                <a:gd name="connsiteY25" fmla="*/ 1241357 h 1516322"/>
                <a:gd name="connsiteX26" fmla="*/ 152967 w 883422"/>
                <a:gd name="connsiteY26" fmla="*/ 1230808 h 1516322"/>
                <a:gd name="connsiteX27" fmla="*/ 166152 w 883422"/>
                <a:gd name="connsiteY27" fmla="*/ 1217623 h 1516322"/>
                <a:gd name="connsiteX28" fmla="*/ 164833 w 883422"/>
                <a:gd name="connsiteY28" fmla="*/ 1209712 h 1516322"/>
                <a:gd name="connsiteX29" fmla="*/ 162196 w 883422"/>
                <a:gd name="connsiteY29" fmla="*/ 1188615 h 1516322"/>
                <a:gd name="connsiteX30" fmla="*/ 142418 w 883422"/>
                <a:gd name="connsiteY30" fmla="*/ 1142466 h 1516322"/>
                <a:gd name="connsiteX31" fmla="*/ 96269 w 883422"/>
                <a:gd name="connsiteY31" fmla="*/ 980285 h 1516322"/>
                <a:gd name="connsiteX32" fmla="*/ 96269 w 883422"/>
                <a:gd name="connsiteY32" fmla="*/ 980285 h 1516322"/>
                <a:gd name="connsiteX33" fmla="*/ 14520 w 883422"/>
                <a:gd name="connsiteY33" fmla="*/ 841839 h 1516322"/>
                <a:gd name="connsiteX34" fmla="*/ 32979 w 883422"/>
                <a:gd name="connsiteY34" fmla="*/ 711303 h 1516322"/>
                <a:gd name="connsiteX35" fmla="*/ 63306 w 883422"/>
                <a:gd name="connsiteY35" fmla="*/ 699436 h 1516322"/>
                <a:gd name="connsiteX36" fmla="*/ 63306 w 883422"/>
                <a:gd name="connsiteY36" fmla="*/ 431772 h 1516322"/>
                <a:gd name="connsiteX37" fmla="*/ 50120 w 883422"/>
                <a:gd name="connsiteY37" fmla="*/ 418587 h 1516322"/>
                <a:gd name="connsiteX38" fmla="*/ 69899 w 883422"/>
                <a:gd name="connsiteY38" fmla="*/ 317059 h 1516322"/>
                <a:gd name="connsiteX39" fmla="*/ 39572 w 883422"/>
                <a:gd name="connsiteY39" fmla="*/ 343430 h 1516322"/>
                <a:gd name="connsiteX40" fmla="*/ 94951 w 883422"/>
                <a:gd name="connsiteY40" fmla="*/ 264318 h 1516322"/>
                <a:gd name="connsiteX41" fmla="*/ 61987 w 883422"/>
                <a:gd name="connsiteY41" fmla="*/ 260362 h 1516322"/>
                <a:gd name="connsiteX42" fmla="*/ 150330 w 883422"/>
                <a:gd name="connsiteY42" fmla="*/ 170701 h 1516322"/>
                <a:gd name="connsiteX43" fmla="*/ 100225 w 883422"/>
                <a:gd name="connsiteY43" fmla="*/ 187842 h 1516322"/>
                <a:gd name="connsiteX44" fmla="*/ 229442 w 883422"/>
                <a:gd name="connsiteY44" fmla="*/ 104774 h 1516322"/>
                <a:gd name="connsiteX45" fmla="*/ 183293 w 883422"/>
                <a:gd name="connsiteY45" fmla="*/ 100819 h 1516322"/>
                <a:gd name="connsiteX46" fmla="*/ 325696 w 883422"/>
                <a:gd name="connsiteY46" fmla="*/ 57307 h 1516322"/>
                <a:gd name="connsiteX47" fmla="*/ 265043 w 883422"/>
                <a:gd name="connsiteY47" fmla="*/ 52033 h 1516322"/>
                <a:gd name="connsiteX48" fmla="*/ 561714 w 883422"/>
                <a:gd name="connsiteY48" fmla="*/ 75766 h 1516322"/>
                <a:gd name="connsiteX49" fmla="*/ 541936 w 883422"/>
                <a:gd name="connsiteY49" fmla="*/ 25662 h 1516322"/>
                <a:gd name="connsiteX50" fmla="*/ 680383 w 883422"/>
                <a:gd name="connsiteY50" fmla="*/ 131145 h 1516322"/>
                <a:gd name="connsiteX51" fmla="*/ 669835 w 883422"/>
                <a:gd name="connsiteY51" fmla="*/ 84996 h 1516322"/>
                <a:gd name="connsiteX52" fmla="*/ 775318 w 883422"/>
                <a:gd name="connsiteY52" fmla="*/ 286733 h 1516322"/>
                <a:gd name="connsiteX53" fmla="*/ 799052 w 883422"/>
                <a:gd name="connsiteY53" fmla="*/ 223443 h 1516322"/>
                <a:gd name="connsiteX54" fmla="*/ 795096 w 883422"/>
                <a:gd name="connsiteY54" fmla="*/ 339474 h 1516322"/>
                <a:gd name="connsiteX55" fmla="*/ 812237 w 883422"/>
                <a:gd name="connsiteY55" fmla="*/ 295963 h 1516322"/>
                <a:gd name="connsiteX56" fmla="*/ 808282 w 883422"/>
                <a:gd name="connsiteY56" fmla="*/ 351341 h 1516322"/>
                <a:gd name="connsiteX57" fmla="*/ 812237 w 883422"/>
                <a:gd name="connsiteY57" fmla="*/ 377712 h 1516322"/>
                <a:gd name="connsiteX58" fmla="*/ 855749 w 883422"/>
                <a:gd name="connsiteY58" fmla="*/ 404083 h 1516322"/>
                <a:gd name="connsiteX59" fmla="*/ 838608 w 883422"/>
                <a:gd name="connsiteY59" fmla="*/ 421224 h 1516322"/>
                <a:gd name="connsiteX60" fmla="*/ 858386 w 883422"/>
                <a:gd name="connsiteY60" fmla="*/ 441002 h 1516322"/>
                <a:gd name="connsiteX61" fmla="*/ 854431 w 883422"/>
                <a:gd name="connsiteY61" fmla="*/ 533300 h 1516322"/>
                <a:gd name="connsiteX62" fmla="*/ 837289 w 883422"/>
                <a:gd name="connsiteY62" fmla="*/ 572856 h 1516322"/>
                <a:gd name="connsiteX63" fmla="*/ 841245 w 883422"/>
                <a:gd name="connsiteY63" fmla="*/ 711303 h 1516322"/>
                <a:gd name="connsiteX64" fmla="*/ 874209 w 883422"/>
                <a:gd name="connsiteY64" fmla="*/ 748222 h 1516322"/>
                <a:gd name="connsiteX65" fmla="*/ 874209 w 883422"/>
                <a:gd name="connsiteY65" fmla="*/ 750859 h 151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83422" h="1516322">
                  <a:moveTo>
                    <a:pt x="874209" y="750859"/>
                  </a:moveTo>
                  <a:cubicBezTo>
                    <a:pt x="874209" y="750859"/>
                    <a:pt x="874209" y="750859"/>
                    <a:pt x="874209" y="750859"/>
                  </a:cubicBezTo>
                  <a:cubicBezTo>
                    <a:pt x="872890" y="760089"/>
                    <a:pt x="863660" y="857661"/>
                    <a:pt x="847838" y="895899"/>
                  </a:cubicBezTo>
                  <a:cubicBezTo>
                    <a:pt x="847838" y="895899"/>
                    <a:pt x="846519" y="909084"/>
                    <a:pt x="839927" y="924907"/>
                  </a:cubicBezTo>
                  <a:cubicBezTo>
                    <a:pt x="839927" y="924907"/>
                    <a:pt x="839927" y="926225"/>
                    <a:pt x="838608" y="926225"/>
                  </a:cubicBezTo>
                  <a:cubicBezTo>
                    <a:pt x="835971" y="931499"/>
                    <a:pt x="833334" y="936774"/>
                    <a:pt x="830697" y="942048"/>
                  </a:cubicBezTo>
                  <a:cubicBezTo>
                    <a:pt x="820149" y="959189"/>
                    <a:pt x="801689" y="975011"/>
                    <a:pt x="771362" y="981604"/>
                  </a:cubicBezTo>
                  <a:lnTo>
                    <a:pt x="767407" y="1014568"/>
                  </a:lnTo>
                  <a:lnTo>
                    <a:pt x="760814" y="1044894"/>
                  </a:lnTo>
                  <a:lnTo>
                    <a:pt x="750266" y="1093680"/>
                  </a:lnTo>
                  <a:lnTo>
                    <a:pt x="723895" y="1156970"/>
                  </a:lnTo>
                  <a:lnTo>
                    <a:pt x="706754" y="1229490"/>
                  </a:lnTo>
                  <a:cubicBezTo>
                    <a:pt x="706754" y="1230808"/>
                    <a:pt x="708073" y="1232127"/>
                    <a:pt x="708073" y="1233445"/>
                  </a:cubicBezTo>
                  <a:cubicBezTo>
                    <a:pt x="709391" y="1238720"/>
                    <a:pt x="712028" y="1242675"/>
                    <a:pt x="713347" y="1246631"/>
                  </a:cubicBezTo>
                  <a:cubicBezTo>
                    <a:pt x="713347" y="1247949"/>
                    <a:pt x="714665" y="1250586"/>
                    <a:pt x="714665" y="1251905"/>
                  </a:cubicBezTo>
                  <a:cubicBezTo>
                    <a:pt x="714665" y="1253223"/>
                    <a:pt x="715984" y="1255860"/>
                    <a:pt x="715984" y="1257179"/>
                  </a:cubicBezTo>
                  <a:cubicBezTo>
                    <a:pt x="715984" y="1258498"/>
                    <a:pt x="717302" y="1259816"/>
                    <a:pt x="717302" y="1261135"/>
                  </a:cubicBezTo>
                  <a:cubicBezTo>
                    <a:pt x="717302" y="1262453"/>
                    <a:pt x="717302" y="1263772"/>
                    <a:pt x="717302" y="1265090"/>
                  </a:cubicBezTo>
                  <a:cubicBezTo>
                    <a:pt x="717302" y="1266409"/>
                    <a:pt x="717302" y="1266409"/>
                    <a:pt x="717302" y="1267727"/>
                  </a:cubicBezTo>
                  <a:cubicBezTo>
                    <a:pt x="719939" y="1287505"/>
                    <a:pt x="713347" y="1296735"/>
                    <a:pt x="713347" y="1296735"/>
                  </a:cubicBezTo>
                  <a:cubicBezTo>
                    <a:pt x="683020" y="1379803"/>
                    <a:pt x="617093" y="1432545"/>
                    <a:pt x="617093" y="1432545"/>
                  </a:cubicBezTo>
                  <a:lnTo>
                    <a:pt x="502380" y="1514294"/>
                  </a:lnTo>
                  <a:lnTo>
                    <a:pt x="497106" y="1514294"/>
                  </a:lnTo>
                  <a:lnTo>
                    <a:pt x="377119" y="1507702"/>
                  </a:lnTo>
                  <a:lnTo>
                    <a:pt x="238672" y="1399581"/>
                  </a:lnTo>
                  <a:cubicBezTo>
                    <a:pt x="135826" y="1320469"/>
                    <a:pt x="159559" y="1241357"/>
                    <a:pt x="159559" y="1241357"/>
                  </a:cubicBezTo>
                  <a:lnTo>
                    <a:pt x="152967" y="1230808"/>
                  </a:lnTo>
                  <a:cubicBezTo>
                    <a:pt x="160878" y="1221578"/>
                    <a:pt x="166152" y="1217623"/>
                    <a:pt x="166152" y="1217623"/>
                  </a:cubicBezTo>
                  <a:lnTo>
                    <a:pt x="164833" y="1209712"/>
                  </a:lnTo>
                  <a:lnTo>
                    <a:pt x="162196" y="1188615"/>
                  </a:lnTo>
                  <a:lnTo>
                    <a:pt x="142418" y="1142466"/>
                  </a:lnTo>
                  <a:cubicBezTo>
                    <a:pt x="112092" y="1083132"/>
                    <a:pt x="96269" y="980285"/>
                    <a:pt x="96269" y="980285"/>
                  </a:cubicBezTo>
                  <a:cubicBezTo>
                    <a:pt x="96269" y="980285"/>
                    <a:pt x="96269" y="980285"/>
                    <a:pt x="96269" y="980285"/>
                  </a:cubicBezTo>
                  <a:cubicBezTo>
                    <a:pt x="7927" y="907766"/>
                    <a:pt x="14520" y="841839"/>
                    <a:pt x="14520" y="841839"/>
                  </a:cubicBezTo>
                  <a:cubicBezTo>
                    <a:pt x="10564" y="764045"/>
                    <a:pt x="21113" y="728444"/>
                    <a:pt x="32979" y="711303"/>
                  </a:cubicBezTo>
                  <a:cubicBezTo>
                    <a:pt x="47483" y="692843"/>
                    <a:pt x="63306" y="699436"/>
                    <a:pt x="63306" y="699436"/>
                  </a:cubicBezTo>
                  <a:cubicBezTo>
                    <a:pt x="36935" y="587360"/>
                    <a:pt x="63306" y="431772"/>
                    <a:pt x="63306" y="431772"/>
                  </a:cubicBezTo>
                  <a:lnTo>
                    <a:pt x="50120" y="418587"/>
                  </a:lnTo>
                  <a:cubicBezTo>
                    <a:pt x="54076" y="359253"/>
                    <a:pt x="83084" y="317059"/>
                    <a:pt x="69899" y="317059"/>
                  </a:cubicBezTo>
                  <a:cubicBezTo>
                    <a:pt x="56713" y="317059"/>
                    <a:pt x="39572" y="343430"/>
                    <a:pt x="39572" y="343430"/>
                  </a:cubicBezTo>
                  <a:cubicBezTo>
                    <a:pt x="39572" y="288051"/>
                    <a:pt x="94951" y="264318"/>
                    <a:pt x="94951" y="264318"/>
                  </a:cubicBezTo>
                  <a:cubicBezTo>
                    <a:pt x="72536" y="253769"/>
                    <a:pt x="61987" y="260362"/>
                    <a:pt x="61987" y="260362"/>
                  </a:cubicBezTo>
                  <a:cubicBezTo>
                    <a:pt x="72536" y="210257"/>
                    <a:pt x="150330" y="170701"/>
                    <a:pt x="150330" y="170701"/>
                  </a:cubicBezTo>
                  <a:cubicBezTo>
                    <a:pt x="137144" y="157516"/>
                    <a:pt x="100225" y="187842"/>
                    <a:pt x="100225" y="187842"/>
                  </a:cubicBezTo>
                  <a:cubicBezTo>
                    <a:pt x="120003" y="141693"/>
                    <a:pt x="229442" y="104774"/>
                    <a:pt x="229442" y="104774"/>
                  </a:cubicBezTo>
                  <a:cubicBezTo>
                    <a:pt x="212301" y="94226"/>
                    <a:pt x="183293" y="100819"/>
                    <a:pt x="183293" y="100819"/>
                  </a:cubicBezTo>
                  <a:cubicBezTo>
                    <a:pt x="222849" y="63899"/>
                    <a:pt x="325696" y="57307"/>
                    <a:pt x="325696" y="57307"/>
                  </a:cubicBezTo>
                  <a:cubicBezTo>
                    <a:pt x="317784" y="41484"/>
                    <a:pt x="265043" y="52033"/>
                    <a:pt x="265043" y="52033"/>
                  </a:cubicBezTo>
                  <a:cubicBezTo>
                    <a:pt x="254494" y="55988"/>
                    <a:pt x="410082" y="-50814"/>
                    <a:pt x="561714" y="75766"/>
                  </a:cubicBezTo>
                  <a:cubicBezTo>
                    <a:pt x="561714" y="75766"/>
                    <a:pt x="594678" y="82359"/>
                    <a:pt x="541936" y="25662"/>
                  </a:cubicBezTo>
                  <a:cubicBezTo>
                    <a:pt x="648738" y="59944"/>
                    <a:pt x="677746" y="127189"/>
                    <a:pt x="680383" y="131145"/>
                  </a:cubicBezTo>
                  <a:cubicBezTo>
                    <a:pt x="680383" y="127189"/>
                    <a:pt x="730488" y="154879"/>
                    <a:pt x="669835" y="84996"/>
                  </a:cubicBezTo>
                  <a:cubicBezTo>
                    <a:pt x="689613" y="91589"/>
                    <a:pt x="785866" y="108730"/>
                    <a:pt x="775318" y="286733"/>
                  </a:cubicBezTo>
                  <a:cubicBezTo>
                    <a:pt x="775318" y="286733"/>
                    <a:pt x="801689" y="276184"/>
                    <a:pt x="799052" y="223443"/>
                  </a:cubicBezTo>
                  <a:cubicBezTo>
                    <a:pt x="829378" y="269592"/>
                    <a:pt x="809600" y="280140"/>
                    <a:pt x="795096" y="339474"/>
                  </a:cubicBezTo>
                  <a:cubicBezTo>
                    <a:pt x="805645" y="339474"/>
                    <a:pt x="801689" y="326289"/>
                    <a:pt x="812237" y="295963"/>
                  </a:cubicBezTo>
                  <a:cubicBezTo>
                    <a:pt x="829378" y="322333"/>
                    <a:pt x="808282" y="351341"/>
                    <a:pt x="808282" y="351341"/>
                  </a:cubicBezTo>
                  <a:lnTo>
                    <a:pt x="812237" y="377712"/>
                  </a:lnTo>
                  <a:cubicBezTo>
                    <a:pt x="855749" y="367164"/>
                    <a:pt x="855749" y="404083"/>
                    <a:pt x="855749" y="404083"/>
                  </a:cubicBezTo>
                  <a:cubicBezTo>
                    <a:pt x="838608" y="393535"/>
                    <a:pt x="838608" y="421224"/>
                    <a:pt x="838608" y="421224"/>
                  </a:cubicBezTo>
                  <a:lnTo>
                    <a:pt x="858386" y="441002"/>
                  </a:lnTo>
                  <a:lnTo>
                    <a:pt x="854431" y="533300"/>
                  </a:lnTo>
                  <a:lnTo>
                    <a:pt x="837289" y="572856"/>
                  </a:lnTo>
                  <a:lnTo>
                    <a:pt x="841245" y="711303"/>
                  </a:lnTo>
                  <a:cubicBezTo>
                    <a:pt x="866298" y="703392"/>
                    <a:pt x="872890" y="724488"/>
                    <a:pt x="874209" y="748222"/>
                  </a:cubicBezTo>
                  <a:cubicBezTo>
                    <a:pt x="874209" y="749541"/>
                    <a:pt x="874209" y="749541"/>
                    <a:pt x="874209" y="750859"/>
                  </a:cubicBezTo>
                  <a:close/>
                </a:path>
              </a:pathLst>
            </a:custGeom>
            <a:solidFill>
              <a:schemeClr val="bg1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642085B-582F-4889-A813-D8A8422CAFBD}"/>
                </a:ext>
              </a:extLst>
            </p:cNvPr>
            <p:cNvSpPr/>
            <p:nvPr/>
          </p:nvSpPr>
          <p:spPr>
            <a:xfrm>
              <a:off x="5697535" y="2698812"/>
              <a:ext cx="407599" cy="513273"/>
            </a:xfrm>
            <a:custGeom>
              <a:avLst/>
              <a:gdLst>
                <a:gd name="connsiteX0" fmla="*/ 351220 w 356006"/>
                <a:gd name="connsiteY0" fmla="*/ 446155 h 448303"/>
                <a:gd name="connsiteX1" fmla="*/ 319575 w 356006"/>
                <a:gd name="connsiteY1" fmla="*/ 432970 h 448303"/>
                <a:gd name="connsiteX2" fmla="*/ 149484 w 356006"/>
                <a:gd name="connsiteY2" fmla="*/ 361769 h 448303"/>
                <a:gd name="connsiteX3" fmla="*/ 142891 w 356006"/>
                <a:gd name="connsiteY3" fmla="*/ 359132 h 448303"/>
                <a:gd name="connsiteX4" fmla="*/ 73008 w 356006"/>
                <a:gd name="connsiteY4" fmla="*/ 330124 h 448303"/>
                <a:gd name="connsiteX5" fmla="*/ 69052 w 356006"/>
                <a:gd name="connsiteY5" fmla="*/ 332761 h 448303"/>
                <a:gd name="connsiteX6" fmla="*/ 13674 w 356006"/>
                <a:gd name="connsiteY6" fmla="*/ 319575 h 448303"/>
                <a:gd name="connsiteX7" fmla="*/ 44000 w 356006"/>
                <a:gd name="connsiteY7" fmla="*/ 298479 h 448303"/>
                <a:gd name="connsiteX8" fmla="*/ 158713 w 356006"/>
                <a:gd name="connsiteY8" fmla="*/ 216729 h 448303"/>
                <a:gd name="connsiteX9" fmla="*/ 254967 w 356006"/>
                <a:gd name="connsiteY9" fmla="*/ 80919 h 448303"/>
                <a:gd name="connsiteX10" fmla="*/ 258922 w 356006"/>
                <a:gd name="connsiteY10" fmla="*/ 51911 h 448303"/>
                <a:gd name="connsiteX11" fmla="*/ 258922 w 356006"/>
                <a:gd name="connsiteY11" fmla="*/ 49274 h 448303"/>
                <a:gd name="connsiteX12" fmla="*/ 258922 w 356006"/>
                <a:gd name="connsiteY12" fmla="*/ 45319 h 448303"/>
                <a:gd name="connsiteX13" fmla="*/ 257604 w 356006"/>
                <a:gd name="connsiteY13" fmla="*/ 41363 h 448303"/>
                <a:gd name="connsiteX14" fmla="*/ 256285 w 356006"/>
                <a:gd name="connsiteY14" fmla="*/ 36089 h 448303"/>
                <a:gd name="connsiteX15" fmla="*/ 254967 w 356006"/>
                <a:gd name="connsiteY15" fmla="*/ 30815 h 448303"/>
                <a:gd name="connsiteX16" fmla="*/ 249693 w 356006"/>
                <a:gd name="connsiteY16" fmla="*/ 17629 h 448303"/>
                <a:gd name="connsiteX17" fmla="*/ 248374 w 356006"/>
                <a:gd name="connsiteY17" fmla="*/ 13674 h 448303"/>
                <a:gd name="connsiteX18" fmla="*/ 291886 w 356006"/>
                <a:gd name="connsiteY18" fmla="*/ 57186 h 448303"/>
                <a:gd name="connsiteX19" fmla="*/ 345946 w 356006"/>
                <a:gd name="connsiteY19" fmla="*/ 210136 h 448303"/>
                <a:gd name="connsiteX20" fmla="*/ 351220 w 356006"/>
                <a:gd name="connsiteY20" fmla="*/ 446155 h 44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6006" h="448303">
                  <a:moveTo>
                    <a:pt x="351220" y="446155"/>
                  </a:moveTo>
                  <a:lnTo>
                    <a:pt x="319575" y="432970"/>
                  </a:lnTo>
                  <a:lnTo>
                    <a:pt x="149484" y="361769"/>
                  </a:lnTo>
                  <a:lnTo>
                    <a:pt x="142891" y="359132"/>
                  </a:lnTo>
                  <a:lnTo>
                    <a:pt x="73008" y="330124"/>
                  </a:lnTo>
                  <a:lnTo>
                    <a:pt x="69052" y="332761"/>
                  </a:lnTo>
                  <a:lnTo>
                    <a:pt x="13674" y="319575"/>
                  </a:lnTo>
                  <a:lnTo>
                    <a:pt x="44000" y="298479"/>
                  </a:lnTo>
                  <a:lnTo>
                    <a:pt x="158713" y="216729"/>
                  </a:lnTo>
                  <a:cubicBezTo>
                    <a:pt x="158713" y="216729"/>
                    <a:pt x="224640" y="163987"/>
                    <a:pt x="254967" y="80919"/>
                  </a:cubicBezTo>
                  <a:cubicBezTo>
                    <a:pt x="254967" y="80919"/>
                    <a:pt x="260241" y="71690"/>
                    <a:pt x="258922" y="51911"/>
                  </a:cubicBezTo>
                  <a:cubicBezTo>
                    <a:pt x="258922" y="50593"/>
                    <a:pt x="258922" y="50593"/>
                    <a:pt x="258922" y="49274"/>
                  </a:cubicBezTo>
                  <a:cubicBezTo>
                    <a:pt x="258922" y="47956"/>
                    <a:pt x="258922" y="46637"/>
                    <a:pt x="258922" y="45319"/>
                  </a:cubicBezTo>
                  <a:cubicBezTo>
                    <a:pt x="258922" y="44000"/>
                    <a:pt x="258922" y="42682"/>
                    <a:pt x="257604" y="41363"/>
                  </a:cubicBezTo>
                  <a:cubicBezTo>
                    <a:pt x="257604" y="40045"/>
                    <a:pt x="256285" y="37408"/>
                    <a:pt x="256285" y="36089"/>
                  </a:cubicBezTo>
                  <a:cubicBezTo>
                    <a:pt x="256285" y="34770"/>
                    <a:pt x="254967" y="32133"/>
                    <a:pt x="254967" y="30815"/>
                  </a:cubicBezTo>
                  <a:cubicBezTo>
                    <a:pt x="253648" y="26859"/>
                    <a:pt x="252330" y="21585"/>
                    <a:pt x="249693" y="17629"/>
                  </a:cubicBezTo>
                  <a:cubicBezTo>
                    <a:pt x="249693" y="16311"/>
                    <a:pt x="248374" y="14992"/>
                    <a:pt x="248374" y="13674"/>
                  </a:cubicBezTo>
                  <a:cubicBezTo>
                    <a:pt x="291886" y="24222"/>
                    <a:pt x="291886" y="57186"/>
                    <a:pt x="291886" y="57186"/>
                  </a:cubicBezTo>
                  <a:cubicBezTo>
                    <a:pt x="286612" y="105972"/>
                    <a:pt x="326168" y="177173"/>
                    <a:pt x="345946" y="210136"/>
                  </a:cubicBezTo>
                  <a:lnTo>
                    <a:pt x="351220" y="446155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0BEB007-B113-416E-A2BF-8F936E0537BB}"/>
                </a:ext>
              </a:extLst>
            </p:cNvPr>
            <p:cNvSpPr/>
            <p:nvPr/>
          </p:nvSpPr>
          <p:spPr>
            <a:xfrm>
              <a:off x="3668357" y="1413421"/>
              <a:ext cx="474675" cy="2004182"/>
            </a:xfrm>
            <a:custGeom>
              <a:avLst/>
              <a:gdLst>
                <a:gd name="connsiteX0" fmla="*/ 466216 w 474674"/>
                <a:gd name="connsiteY0" fmla="*/ 1858212 h 2004182"/>
                <a:gd name="connsiteX1" fmla="*/ 472809 w 474674"/>
                <a:gd name="connsiteY1" fmla="*/ 1536488 h 2004182"/>
                <a:gd name="connsiteX2" fmla="*/ 472809 w 474674"/>
                <a:gd name="connsiteY2" fmla="*/ 1536488 h 2004182"/>
                <a:gd name="connsiteX3" fmla="*/ 450394 w 474674"/>
                <a:gd name="connsiteY3" fmla="*/ 1535170 h 2004182"/>
                <a:gd name="connsiteX4" fmla="*/ 338318 w 474674"/>
                <a:gd name="connsiteY4" fmla="*/ 984019 h 2004182"/>
                <a:gd name="connsiteX5" fmla="*/ 294806 w 474674"/>
                <a:gd name="connsiteY5" fmla="*/ 463196 h 2004182"/>
                <a:gd name="connsiteX6" fmla="*/ 314584 w 474674"/>
                <a:gd name="connsiteY6" fmla="*/ 443418 h 2004182"/>
                <a:gd name="connsiteX7" fmla="*/ 367326 w 474674"/>
                <a:gd name="connsiteY7" fmla="*/ 331342 h 2004182"/>
                <a:gd name="connsiteX8" fmla="*/ 400289 w 474674"/>
                <a:gd name="connsiteY8" fmla="*/ 304971 h 2004182"/>
                <a:gd name="connsiteX9" fmla="*/ 453031 w 474674"/>
                <a:gd name="connsiteY9" fmla="*/ 258822 h 2004182"/>
                <a:gd name="connsiteX10" fmla="*/ 406882 w 474674"/>
                <a:gd name="connsiteY10" fmla="*/ 206080 h 2004182"/>
                <a:gd name="connsiteX11" fmla="*/ 400289 w 474674"/>
                <a:gd name="connsiteY11" fmla="*/ 179709 h 2004182"/>
                <a:gd name="connsiteX12" fmla="*/ 393696 w 474674"/>
                <a:gd name="connsiteY12" fmla="*/ 83456 h 2004182"/>
                <a:gd name="connsiteX13" fmla="*/ 239427 w 474674"/>
                <a:gd name="connsiteY13" fmla="*/ 12255 h 2004182"/>
                <a:gd name="connsiteX14" fmla="*/ 107573 w 474674"/>
                <a:gd name="connsiteY14" fmla="*/ 18847 h 2004182"/>
                <a:gd name="connsiteX15" fmla="*/ 74610 w 474674"/>
                <a:gd name="connsiteY15" fmla="*/ 101915 h 2004182"/>
                <a:gd name="connsiteX16" fmla="*/ 90432 w 474674"/>
                <a:gd name="connsiteY16" fmla="*/ 357712 h 2004182"/>
                <a:gd name="connsiteX17" fmla="*/ 83839 w 474674"/>
                <a:gd name="connsiteY17" fmla="*/ 502752 h 2004182"/>
                <a:gd name="connsiteX18" fmla="*/ 50876 w 474674"/>
                <a:gd name="connsiteY18" fmla="*/ 878536 h 2004182"/>
                <a:gd name="connsiteX19" fmla="*/ 4727 w 474674"/>
                <a:gd name="connsiteY19" fmla="*/ 1260913 h 2004182"/>
                <a:gd name="connsiteX20" fmla="*/ 61424 w 474674"/>
                <a:gd name="connsiteY20" fmla="*/ 1614282 h 2004182"/>
                <a:gd name="connsiteX21" fmla="*/ 74610 w 474674"/>
                <a:gd name="connsiteY21" fmla="*/ 1796241 h 2004182"/>
                <a:gd name="connsiteX22" fmla="*/ 120758 w 474674"/>
                <a:gd name="connsiteY22" fmla="*/ 1879309 h 2004182"/>
                <a:gd name="connsiteX23" fmla="*/ 206464 w 474674"/>
                <a:gd name="connsiteY23" fmla="*/ 1992703 h 2004182"/>
                <a:gd name="connsiteX24" fmla="*/ 222286 w 474674"/>
                <a:gd name="connsiteY24" fmla="*/ 2004570 h 2004182"/>
                <a:gd name="connsiteX25" fmla="*/ 371281 w 474674"/>
                <a:gd name="connsiteY25" fmla="*/ 1991385 h 2004182"/>
                <a:gd name="connsiteX26" fmla="*/ 466216 w 474674"/>
                <a:gd name="connsiteY26" fmla="*/ 1858212 h 200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74674" h="2004182">
                  <a:moveTo>
                    <a:pt x="466216" y="1858212"/>
                  </a:moveTo>
                  <a:cubicBezTo>
                    <a:pt x="489950" y="1783055"/>
                    <a:pt x="480720" y="1620875"/>
                    <a:pt x="472809" y="1536488"/>
                  </a:cubicBezTo>
                  <a:lnTo>
                    <a:pt x="472809" y="1536488"/>
                  </a:lnTo>
                  <a:lnTo>
                    <a:pt x="450394" y="1535170"/>
                  </a:lnTo>
                  <a:cubicBezTo>
                    <a:pt x="450394" y="1535170"/>
                    <a:pt x="443801" y="1307062"/>
                    <a:pt x="338318" y="984019"/>
                  </a:cubicBezTo>
                  <a:cubicBezTo>
                    <a:pt x="338318" y="984019"/>
                    <a:pt x="268435" y="591094"/>
                    <a:pt x="294806" y="463196"/>
                  </a:cubicBezTo>
                  <a:lnTo>
                    <a:pt x="314584" y="443418"/>
                  </a:lnTo>
                  <a:cubicBezTo>
                    <a:pt x="314584" y="443418"/>
                    <a:pt x="367326" y="430232"/>
                    <a:pt x="367326" y="331342"/>
                  </a:cubicBezTo>
                  <a:cubicBezTo>
                    <a:pt x="367326" y="331342"/>
                    <a:pt x="391059" y="331342"/>
                    <a:pt x="400289" y="304971"/>
                  </a:cubicBezTo>
                  <a:cubicBezTo>
                    <a:pt x="400289" y="304971"/>
                    <a:pt x="456986" y="311563"/>
                    <a:pt x="453031" y="258822"/>
                  </a:cubicBezTo>
                  <a:cubicBezTo>
                    <a:pt x="453031" y="258822"/>
                    <a:pt x="463579" y="208717"/>
                    <a:pt x="406882" y="206080"/>
                  </a:cubicBezTo>
                  <a:lnTo>
                    <a:pt x="400289" y="179709"/>
                  </a:lnTo>
                  <a:cubicBezTo>
                    <a:pt x="400289" y="179709"/>
                    <a:pt x="439845" y="129605"/>
                    <a:pt x="393696" y="83456"/>
                  </a:cubicBezTo>
                  <a:lnTo>
                    <a:pt x="239427" y="12255"/>
                  </a:lnTo>
                  <a:cubicBezTo>
                    <a:pt x="239427" y="12255"/>
                    <a:pt x="195915" y="-11479"/>
                    <a:pt x="107573" y="18847"/>
                  </a:cubicBezTo>
                  <a:cubicBezTo>
                    <a:pt x="107573" y="18847"/>
                    <a:pt x="70654" y="32033"/>
                    <a:pt x="74610" y="101915"/>
                  </a:cubicBezTo>
                  <a:lnTo>
                    <a:pt x="90432" y="357712"/>
                  </a:lnTo>
                  <a:cubicBezTo>
                    <a:pt x="90432" y="357712"/>
                    <a:pt x="77247" y="450010"/>
                    <a:pt x="83839" y="502752"/>
                  </a:cubicBezTo>
                  <a:cubicBezTo>
                    <a:pt x="83839" y="502752"/>
                    <a:pt x="73291" y="737452"/>
                    <a:pt x="50876" y="878536"/>
                  </a:cubicBezTo>
                  <a:cubicBezTo>
                    <a:pt x="50876" y="878536"/>
                    <a:pt x="-5821" y="1133015"/>
                    <a:pt x="4727" y="1260913"/>
                  </a:cubicBezTo>
                  <a:cubicBezTo>
                    <a:pt x="4727" y="1260913"/>
                    <a:pt x="17912" y="1465287"/>
                    <a:pt x="61424" y="1614282"/>
                  </a:cubicBezTo>
                  <a:cubicBezTo>
                    <a:pt x="61424" y="1614282"/>
                    <a:pt x="81202" y="1693395"/>
                    <a:pt x="74610" y="1796241"/>
                  </a:cubicBezTo>
                  <a:cubicBezTo>
                    <a:pt x="74610" y="1796241"/>
                    <a:pt x="70654" y="1813382"/>
                    <a:pt x="120758" y="1879309"/>
                  </a:cubicBezTo>
                  <a:cubicBezTo>
                    <a:pt x="161633" y="1933369"/>
                    <a:pt x="141855" y="1945236"/>
                    <a:pt x="206464" y="1992703"/>
                  </a:cubicBezTo>
                  <a:cubicBezTo>
                    <a:pt x="211738" y="1996659"/>
                    <a:pt x="217012" y="2000615"/>
                    <a:pt x="222286" y="2004570"/>
                  </a:cubicBezTo>
                  <a:cubicBezTo>
                    <a:pt x="296124" y="1999296"/>
                    <a:pt x="371281" y="1991385"/>
                    <a:pt x="371281" y="1991385"/>
                  </a:cubicBezTo>
                  <a:cubicBezTo>
                    <a:pt x="430616" y="1979518"/>
                    <a:pt x="466216" y="1858212"/>
                    <a:pt x="466216" y="1858212"/>
                  </a:cubicBezTo>
                  <a:close/>
                </a:path>
              </a:pathLst>
            </a:custGeom>
            <a:solidFill>
              <a:schemeClr val="bg1"/>
            </a:solidFill>
            <a:ln w="3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778EC01-B44E-4E90-AEED-B12F6C364B79}"/>
                </a:ext>
              </a:extLst>
            </p:cNvPr>
            <p:cNvSpPr/>
            <p:nvPr/>
          </p:nvSpPr>
          <p:spPr>
            <a:xfrm>
              <a:off x="4766985" y="5221267"/>
              <a:ext cx="1648176" cy="316450"/>
            </a:xfrm>
            <a:custGeom>
              <a:avLst/>
              <a:gdLst>
                <a:gd name="connsiteX0" fmla="*/ 1638116 w 1648176"/>
                <a:gd name="connsiteY0" fmla="*/ 233870 h 316449"/>
                <a:gd name="connsiteX1" fmla="*/ 1412646 w 1648176"/>
                <a:gd name="connsiteY1" fmla="*/ 265515 h 316449"/>
                <a:gd name="connsiteX2" fmla="*/ 1351993 w 1648176"/>
                <a:gd name="connsiteY2" fmla="*/ 273426 h 316449"/>
                <a:gd name="connsiteX3" fmla="*/ 1003898 w 1648176"/>
                <a:gd name="connsiteY3" fmla="*/ 307708 h 316449"/>
                <a:gd name="connsiteX4" fmla="*/ 872044 w 1648176"/>
                <a:gd name="connsiteY4" fmla="*/ 315620 h 316449"/>
                <a:gd name="connsiteX5" fmla="*/ 723049 w 1648176"/>
                <a:gd name="connsiteY5" fmla="*/ 309027 h 316449"/>
                <a:gd name="connsiteX6" fmla="*/ 324850 w 1648176"/>
                <a:gd name="connsiteY6" fmla="*/ 258922 h 316449"/>
                <a:gd name="connsiteX7" fmla="*/ 258922 w 1648176"/>
                <a:gd name="connsiteY7" fmla="*/ 247055 h 316449"/>
                <a:gd name="connsiteX8" fmla="*/ 13674 w 1648176"/>
                <a:gd name="connsiteY8" fmla="*/ 194314 h 316449"/>
                <a:gd name="connsiteX9" fmla="*/ 14992 w 1648176"/>
                <a:gd name="connsiteY9" fmla="*/ 190358 h 316449"/>
                <a:gd name="connsiteX10" fmla="*/ 54549 w 1648176"/>
                <a:gd name="connsiteY10" fmla="*/ 47956 h 316449"/>
                <a:gd name="connsiteX11" fmla="*/ 17629 w 1648176"/>
                <a:gd name="connsiteY11" fmla="*/ 13674 h 316449"/>
                <a:gd name="connsiteX12" fmla="*/ 87512 w 1648176"/>
                <a:gd name="connsiteY12" fmla="*/ 46637 h 316449"/>
                <a:gd name="connsiteX13" fmla="*/ 298479 w 1648176"/>
                <a:gd name="connsiteY13" fmla="*/ 90149 h 316449"/>
                <a:gd name="connsiteX14" fmla="*/ 361769 w 1648176"/>
                <a:gd name="connsiteY14" fmla="*/ 102016 h 316449"/>
                <a:gd name="connsiteX15" fmla="*/ 727005 w 1648176"/>
                <a:gd name="connsiteY15" fmla="*/ 158713 h 316449"/>
                <a:gd name="connsiteX16" fmla="*/ 861496 w 1648176"/>
                <a:gd name="connsiteY16" fmla="*/ 169261 h 316449"/>
                <a:gd name="connsiteX17" fmla="*/ 1006535 w 1648176"/>
                <a:gd name="connsiteY17" fmla="*/ 157395 h 316449"/>
                <a:gd name="connsiteX18" fmla="*/ 1344082 w 1648176"/>
                <a:gd name="connsiteY18" fmla="*/ 125750 h 316449"/>
                <a:gd name="connsiteX19" fmla="*/ 1406053 w 1648176"/>
                <a:gd name="connsiteY19" fmla="*/ 119157 h 316449"/>
                <a:gd name="connsiteX20" fmla="*/ 1632842 w 1648176"/>
                <a:gd name="connsiteY20" fmla="*/ 92786 h 316449"/>
                <a:gd name="connsiteX21" fmla="*/ 1639435 w 1648176"/>
                <a:gd name="connsiteY21" fmla="*/ 99379 h 316449"/>
                <a:gd name="connsiteX22" fmla="*/ 1632842 w 1648176"/>
                <a:gd name="connsiteY22" fmla="*/ 222003 h 316449"/>
                <a:gd name="connsiteX23" fmla="*/ 1638116 w 1648176"/>
                <a:gd name="connsiteY23" fmla="*/ 233870 h 31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48176" h="316449">
                  <a:moveTo>
                    <a:pt x="1638116" y="233870"/>
                  </a:moveTo>
                  <a:cubicBezTo>
                    <a:pt x="1577464" y="243100"/>
                    <a:pt x="1499670" y="253648"/>
                    <a:pt x="1412646" y="265515"/>
                  </a:cubicBezTo>
                  <a:cubicBezTo>
                    <a:pt x="1392868" y="268152"/>
                    <a:pt x="1371771" y="270789"/>
                    <a:pt x="1351993" y="273426"/>
                  </a:cubicBezTo>
                  <a:cubicBezTo>
                    <a:pt x="1239917" y="286612"/>
                    <a:pt x="1118611" y="299797"/>
                    <a:pt x="1003898" y="307708"/>
                  </a:cubicBezTo>
                  <a:cubicBezTo>
                    <a:pt x="957749" y="311664"/>
                    <a:pt x="914237" y="314301"/>
                    <a:pt x="872044" y="315620"/>
                  </a:cubicBezTo>
                  <a:cubicBezTo>
                    <a:pt x="872044" y="315620"/>
                    <a:pt x="817984" y="315620"/>
                    <a:pt x="723049" y="309027"/>
                  </a:cubicBezTo>
                  <a:cubicBezTo>
                    <a:pt x="628114" y="302434"/>
                    <a:pt x="490986" y="287930"/>
                    <a:pt x="324850" y="258922"/>
                  </a:cubicBezTo>
                  <a:cubicBezTo>
                    <a:pt x="303753" y="254967"/>
                    <a:pt x="281338" y="251011"/>
                    <a:pt x="258922" y="247055"/>
                  </a:cubicBezTo>
                  <a:cubicBezTo>
                    <a:pt x="182447" y="232551"/>
                    <a:pt x="100698" y="215410"/>
                    <a:pt x="13674" y="194314"/>
                  </a:cubicBezTo>
                  <a:lnTo>
                    <a:pt x="14992" y="190358"/>
                  </a:lnTo>
                  <a:cubicBezTo>
                    <a:pt x="61141" y="94104"/>
                    <a:pt x="54549" y="47956"/>
                    <a:pt x="54549" y="47956"/>
                  </a:cubicBezTo>
                  <a:cubicBezTo>
                    <a:pt x="38726" y="37407"/>
                    <a:pt x="26859" y="25541"/>
                    <a:pt x="17629" y="13674"/>
                  </a:cubicBezTo>
                  <a:lnTo>
                    <a:pt x="87512" y="46637"/>
                  </a:lnTo>
                  <a:cubicBezTo>
                    <a:pt x="87512" y="46637"/>
                    <a:pt x="174536" y="66415"/>
                    <a:pt x="298479" y="90149"/>
                  </a:cubicBezTo>
                  <a:cubicBezTo>
                    <a:pt x="318257" y="94104"/>
                    <a:pt x="339353" y="98060"/>
                    <a:pt x="361769" y="102016"/>
                  </a:cubicBezTo>
                  <a:cubicBezTo>
                    <a:pt x="473845" y="123113"/>
                    <a:pt x="607017" y="145528"/>
                    <a:pt x="727005" y="158713"/>
                  </a:cubicBezTo>
                  <a:cubicBezTo>
                    <a:pt x="774472" y="163987"/>
                    <a:pt x="819302" y="167943"/>
                    <a:pt x="861496" y="169261"/>
                  </a:cubicBezTo>
                  <a:cubicBezTo>
                    <a:pt x="861496" y="169261"/>
                    <a:pt x="918193" y="165306"/>
                    <a:pt x="1006535" y="157395"/>
                  </a:cubicBezTo>
                  <a:cubicBezTo>
                    <a:pt x="1096196" y="149483"/>
                    <a:pt x="1216183" y="138935"/>
                    <a:pt x="1344082" y="125750"/>
                  </a:cubicBezTo>
                  <a:cubicBezTo>
                    <a:pt x="1363860" y="123113"/>
                    <a:pt x="1384957" y="121794"/>
                    <a:pt x="1406053" y="119157"/>
                  </a:cubicBezTo>
                  <a:cubicBezTo>
                    <a:pt x="1482529" y="111246"/>
                    <a:pt x="1560323" y="102016"/>
                    <a:pt x="1632842" y="92786"/>
                  </a:cubicBezTo>
                  <a:lnTo>
                    <a:pt x="1639435" y="99379"/>
                  </a:lnTo>
                  <a:lnTo>
                    <a:pt x="1632842" y="222003"/>
                  </a:lnTo>
                  <a:lnTo>
                    <a:pt x="1638116" y="233870"/>
                  </a:lnTo>
                  <a:close/>
                </a:path>
              </a:pathLst>
            </a:custGeom>
            <a:solidFill>
              <a:schemeClr val="bg1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60D2FF0-7BCB-4A20-946E-7FDA182157C9}"/>
                </a:ext>
              </a:extLst>
            </p:cNvPr>
            <p:cNvSpPr/>
            <p:nvPr/>
          </p:nvSpPr>
          <p:spPr>
            <a:xfrm>
              <a:off x="4999048" y="5277964"/>
              <a:ext cx="131854" cy="263708"/>
            </a:xfrm>
            <a:custGeom>
              <a:avLst/>
              <a:gdLst>
                <a:gd name="connsiteX0" fmla="*/ 69052 w 131854"/>
                <a:gd name="connsiteY0" fmla="*/ 13674 h 263708"/>
                <a:gd name="connsiteX1" fmla="*/ 131024 w 131854"/>
                <a:gd name="connsiteY1" fmla="*/ 26859 h 263708"/>
                <a:gd name="connsiteX2" fmla="*/ 79601 w 131854"/>
                <a:gd name="connsiteY2" fmla="*/ 251011 h 263708"/>
                <a:gd name="connsiteX3" fmla="*/ 13674 w 131854"/>
                <a:gd name="connsiteY3" fmla="*/ 235188 h 263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263708">
                  <a:moveTo>
                    <a:pt x="69052" y="13674"/>
                  </a:moveTo>
                  <a:lnTo>
                    <a:pt x="131024" y="26859"/>
                  </a:lnTo>
                  <a:lnTo>
                    <a:pt x="79601" y="251011"/>
                  </a:lnTo>
                  <a:lnTo>
                    <a:pt x="13674" y="235188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6999BB4-9B2F-4FA6-81B8-537E69961CD0}"/>
                </a:ext>
              </a:extLst>
            </p:cNvPr>
            <p:cNvSpPr/>
            <p:nvPr/>
          </p:nvSpPr>
          <p:spPr>
            <a:xfrm>
              <a:off x="6092119" y="5306972"/>
              <a:ext cx="92298" cy="263708"/>
            </a:xfrm>
            <a:custGeom>
              <a:avLst/>
              <a:gdLst>
                <a:gd name="connsiteX0" fmla="*/ 13674 w 92297"/>
                <a:gd name="connsiteY0" fmla="*/ 24222 h 263708"/>
                <a:gd name="connsiteX1" fmla="*/ 74327 w 92297"/>
                <a:gd name="connsiteY1" fmla="*/ 13674 h 263708"/>
                <a:gd name="connsiteX2" fmla="*/ 84875 w 92297"/>
                <a:gd name="connsiteY2" fmla="*/ 248374 h 263708"/>
                <a:gd name="connsiteX3" fmla="*/ 25541 w 92297"/>
                <a:gd name="connsiteY3" fmla="*/ 254967 h 263708"/>
                <a:gd name="connsiteX4" fmla="*/ 13674 w 92297"/>
                <a:gd name="connsiteY4" fmla="*/ 24222 h 263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297" h="263708">
                  <a:moveTo>
                    <a:pt x="13674" y="24222"/>
                  </a:moveTo>
                  <a:lnTo>
                    <a:pt x="74327" y="13674"/>
                  </a:lnTo>
                  <a:cubicBezTo>
                    <a:pt x="74327" y="13674"/>
                    <a:pt x="95423" y="132342"/>
                    <a:pt x="84875" y="248374"/>
                  </a:cubicBezTo>
                  <a:lnTo>
                    <a:pt x="25541" y="254967"/>
                  </a:lnTo>
                  <a:cubicBezTo>
                    <a:pt x="25541" y="254967"/>
                    <a:pt x="33452" y="140253"/>
                    <a:pt x="13674" y="24222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CEB94F2-9C3C-47C4-BCB8-B5B8E0C500A6}"/>
                </a:ext>
              </a:extLst>
            </p:cNvPr>
            <p:cNvSpPr/>
            <p:nvPr/>
          </p:nvSpPr>
          <p:spPr>
            <a:xfrm>
              <a:off x="4716880" y="5539035"/>
              <a:ext cx="52742" cy="224152"/>
            </a:xfrm>
            <a:custGeom>
              <a:avLst/>
              <a:gdLst>
                <a:gd name="connsiteX0" fmla="*/ 37407 w 52741"/>
                <a:gd name="connsiteY0" fmla="*/ 13674 h 224151"/>
                <a:gd name="connsiteX1" fmla="*/ 13674 w 52741"/>
                <a:gd name="connsiteY1" fmla="*/ 46637 h 224151"/>
                <a:gd name="connsiteX2" fmla="*/ 24222 w 52741"/>
                <a:gd name="connsiteY2" fmla="*/ 218048 h 224151"/>
                <a:gd name="connsiteX3" fmla="*/ 37407 w 52741"/>
                <a:gd name="connsiteY3" fmla="*/ 13674 h 2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741" h="224151">
                  <a:moveTo>
                    <a:pt x="37407" y="13674"/>
                  </a:moveTo>
                  <a:lnTo>
                    <a:pt x="13674" y="46637"/>
                  </a:lnTo>
                  <a:cubicBezTo>
                    <a:pt x="13674" y="46637"/>
                    <a:pt x="40045" y="109927"/>
                    <a:pt x="24222" y="218048"/>
                  </a:cubicBezTo>
                  <a:cubicBezTo>
                    <a:pt x="24222" y="218048"/>
                    <a:pt x="70371" y="152121"/>
                    <a:pt x="37407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5E5686B-F77E-49AB-AC71-B3247579669A}"/>
                </a:ext>
              </a:extLst>
            </p:cNvPr>
            <p:cNvSpPr/>
            <p:nvPr/>
          </p:nvSpPr>
          <p:spPr>
            <a:xfrm>
              <a:off x="4571841" y="5750001"/>
              <a:ext cx="118669" cy="448304"/>
            </a:xfrm>
            <a:custGeom>
              <a:avLst/>
              <a:gdLst>
                <a:gd name="connsiteX0" fmla="*/ 90149 w 118668"/>
                <a:gd name="connsiteY0" fmla="*/ 13674 h 448303"/>
                <a:gd name="connsiteX1" fmla="*/ 59823 w 118668"/>
                <a:gd name="connsiteY1" fmla="*/ 241782 h 448303"/>
                <a:gd name="connsiteX2" fmla="*/ 13674 w 118668"/>
                <a:gd name="connsiteY2" fmla="*/ 436926 h 448303"/>
                <a:gd name="connsiteX3" fmla="*/ 109927 w 118668"/>
                <a:gd name="connsiteY3" fmla="*/ 241782 h 448303"/>
                <a:gd name="connsiteX4" fmla="*/ 90149 w 118668"/>
                <a:gd name="connsiteY4" fmla="*/ 13674 h 44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668" h="448303">
                  <a:moveTo>
                    <a:pt x="90149" y="13674"/>
                  </a:moveTo>
                  <a:cubicBezTo>
                    <a:pt x="90149" y="13674"/>
                    <a:pt x="50593" y="116520"/>
                    <a:pt x="59823" y="241782"/>
                  </a:cubicBezTo>
                  <a:cubicBezTo>
                    <a:pt x="59823" y="241782"/>
                    <a:pt x="76964" y="347265"/>
                    <a:pt x="13674" y="436926"/>
                  </a:cubicBezTo>
                  <a:cubicBezTo>
                    <a:pt x="13674" y="436926"/>
                    <a:pt x="99379" y="377591"/>
                    <a:pt x="109927" y="241782"/>
                  </a:cubicBezTo>
                  <a:cubicBezTo>
                    <a:pt x="109927" y="240463"/>
                    <a:pt x="80919" y="132342"/>
                    <a:pt x="90149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EEDEE97-996E-4AFF-AE49-1EC0AC056BC4}"/>
                </a:ext>
              </a:extLst>
            </p:cNvPr>
            <p:cNvSpPr/>
            <p:nvPr/>
          </p:nvSpPr>
          <p:spPr>
            <a:xfrm>
              <a:off x="5571295" y="6326204"/>
              <a:ext cx="118669" cy="342821"/>
            </a:xfrm>
            <a:custGeom>
              <a:avLst/>
              <a:gdLst>
                <a:gd name="connsiteX0" fmla="*/ 13674 w 118668"/>
                <a:gd name="connsiteY0" fmla="*/ 171899 h 342820"/>
                <a:gd name="connsiteX1" fmla="*/ 109927 w 118668"/>
                <a:gd name="connsiteY1" fmla="*/ 336716 h 342820"/>
                <a:gd name="connsiteX2" fmla="*/ 44000 w 118668"/>
                <a:gd name="connsiteY2" fmla="*/ 13674 h 342820"/>
                <a:gd name="connsiteX3" fmla="*/ 13674 w 118668"/>
                <a:gd name="connsiteY3" fmla="*/ 171899 h 342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668" h="342820">
                  <a:moveTo>
                    <a:pt x="13674" y="171899"/>
                  </a:moveTo>
                  <a:cubicBezTo>
                    <a:pt x="13674" y="171899"/>
                    <a:pt x="46637" y="281337"/>
                    <a:pt x="109927" y="336716"/>
                  </a:cubicBezTo>
                  <a:lnTo>
                    <a:pt x="44000" y="13674"/>
                  </a:lnTo>
                  <a:lnTo>
                    <a:pt x="13674" y="171899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8495BA7-5B8A-4B2A-A31A-8B5654BD7FAF}"/>
                </a:ext>
              </a:extLst>
            </p:cNvPr>
            <p:cNvSpPr/>
            <p:nvPr/>
          </p:nvSpPr>
          <p:spPr>
            <a:xfrm>
              <a:off x="5679415" y="6356530"/>
              <a:ext cx="131854" cy="395562"/>
            </a:xfrm>
            <a:custGeom>
              <a:avLst/>
              <a:gdLst>
                <a:gd name="connsiteX0" fmla="*/ 41363 w 131854"/>
                <a:gd name="connsiteY0" fmla="*/ 389458 h 395562"/>
                <a:gd name="connsiteX1" fmla="*/ 13674 w 131854"/>
                <a:gd name="connsiteY1" fmla="*/ 13674 h 395562"/>
                <a:gd name="connsiteX2" fmla="*/ 129705 w 131854"/>
                <a:gd name="connsiteY2" fmla="*/ 389458 h 395562"/>
                <a:gd name="connsiteX3" fmla="*/ 41363 w 131854"/>
                <a:gd name="connsiteY3" fmla="*/ 389458 h 39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395562">
                  <a:moveTo>
                    <a:pt x="41363" y="389458"/>
                  </a:moveTo>
                  <a:cubicBezTo>
                    <a:pt x="53230" y="327487"/>
                    <a:pt x="61141" y="208818"/>
                    <a:pt x="13674" y="13674"/>
                  </a:cubicBezTo>
                  <a:cubicBezTo>
                    <a:pt x="13674" y="13674"/>
                    <a:pt x="108609" y="123113"/>
                    <a:pt x="129705" y="389458"/>
                  </a:cubicBezTo>
                  <a:lnTo>
                    <a:pt x="41363" y="389458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E1DD437-2214-45A0-8A10-CD733AE66998}"/>
                </a:ext>
              </a:extLst>
            </p:cNvPr>
            <p:cNvSpPr/>
            <p:nvPr/>
          </p:nvSpPr>
          <p:spPr>
            <a:xfrm>
              <a:off x="7592618" y="3571772"/>
              <a:ext cx="79112" cy="39556"/>
            </a:xfrm>
            <a:custGeom>
              <a:avLst/>
              <a:gdLst>
                <a:gd name="connsiteX0" fmla="*/ 76964 w 79112"/>
                <a:gd name="connsiteY0" fmla="*/ 34770 h 39556"/>
                <a:gd name="connsiteX1" fmla="*/ 13674 w 79112"/>
                <a:gd name="connsiteY1" fmla="*/ 13674 h 39556"/>
                <a:gd name="connsiteX2" fmla="*/ 14992 w 79112"/>
                <a:gd name="connsiteY2" fmla="*/ 17629 h 39556"/>
                <a:gd name="connsiteX3" fmla="*/ 76964 w 79112"/>
                <a:gd name="connsiteY3" fmla="*/ 34770 h 39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112" h="39556">
                  <a:moveTo>
                    <a:pt x="76964" y="34770"/>
                  </a:moveTo>
                  <a:lnTo>
                    <a:pt x="13674" y="13674"/>
                  </a:lnTo>
                  <a:lnTo>
                    <a:pt x="14992" y="17629"/>
                  </a:lnTo>
                  <a:cubicBezTo>
                    <a:pt x="36089" y="25541"/>
                    <a:pt x="59823" y="32133"/>
                    <a:pt x="76964" y="34770"/>
                  </a:cubicBezTo>
                  <a:close/>
                </a:path>
              </a:pathLst>
            </a:custGeom>
            <a:noFill/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C9454A5-7158-4B5F-A925-4212F472B421}"/>
                </a:ext>
              </a:extLst>
            </p:cNvPr>
            <p:cNvSpPr/>
            <p:nvPr/>
          </p:nvSpPr>
          <p:spPr>
            <a:xfrm>
              <a:off x="7486001" y="1583008"/>
              <a:ext cx="448304" cy="2004182"/>
            </a:xfrm>
            <a:custGeom>
              <a:avLst/>
              <a:gdLst>
                <a:gd name="connsiteX0" fmla="*/ 423556 w 448303"/>
                <a:gd name="connsiteY0" fmla="*/ 686534 h 2004182"/>
                <a:gd name="connsiteX1" fmla="*/ 393230 w 448303"/>
                <a:gd name="connsiteY1" fmla="*/ 240867 h 2004182"/>
                <a:gd name="connsiteX2" fmla="*/ 373452 w 448303"/>
                <a:gd name="connsiteY2" fmla="*/ 91872 h 2004182"/>
                <a:gd name="connsiteX3" fmla="*/ 277198 w 448303"/>
                <a:gd name="connsiteY3" fmla="*/ 12759 h 2004182"/>
                <a:gd name="connsiteX4" fmla="*/ 207315 w 448303"/>
                <a:gd name="connsiteY4" fmla="*/ 43086 h 2004182"/>
                <a:gd name="connsiteX5" fmla="*/ 141388 w 448303"/>
                <a:gd name="connsiteY5" fmla="*/ 80005 h 2004182"/>
                <a:gd name="connsiteX6" fmla="*/ 95239 w 448303"/>
                <a:gd name="connsiteY6" fmla="*/ 123517 h 2004182"/>
                <a:gd name="connsiteX7" fmla="*/ 42498 w 448303"/>
                <a:gd name="connsiteY7" fmla="*/ 156480 h 2004182"/>
                <a:gd name="connsiteX8" fmla="*/ 42498 w 448303"/>
                <a:gd name="connsiteY8" fmla="*/ 288334 h 2004182"/>
                <a:gd name="connsiteX9" fmla="*/ 115017 w 448303"/>
                <a:gd name="connsiteY9" fmla="*/ 334483 h 2004182"/>
                <a:gd name="connsiteX10" fmla="*/ 121610 w 448303"/>
                <a:gd name="connsiteY10" fmla="*/ 367447 h 2004182"/>
                <a:gd name="connsiteX11" fmla="*/ 200723 w 448303"/>
                <a:gd name="connsiteY11" fmla="*/ 472930 h 2004182"/>
                <a:gd name="connsiteX12" fmla="*/ 204678 w 448303"/>
                <a:gd name="connsiteY12" fmla="*/ 683897 h 2004182"/>
                <a:gd name="connsiteX13" fmla="*/ 154574 w 448303"/>
                <a:gd name="connsiteY13" fmla="*/ 991117 h 2004182"/>
                <a:gd name="connsiteX14" fmla="*/ 38542 w 448303"/>
                <a:gd name="connsiteY14" fmla="*/ 1465792 h 2004182"/>
                <a:gd name="connsiteX15" fmla="*/ 22720 w 448303"/>
                <a:gd name="connsiteY15" fmla="*/ 1477658 h 2004182"/>
                <a:gd name="connsiteX16" fmla="*/ 14808 w 448303"/>
                <a:gd name="connsiteY16" fmla="*/ 1551497 h 2004182"/>
                <a:gd name="connsiteX17" fmla="*/ 54364 w 448303"/>
                <a:gd name="connsiteY17" fmla="*/ 1983978 h 2004182"/>
                <a:gd name="connsiteX18" fmla="*/ 117654 w 448303"/>
                <a:gd name="connsiteY18" fmla="*/ 2009031 h 2004182"/>
                <a:gd name="connsiteX19" fmla="*/ 116336 w 448303"/>
                <a:gd name="connsiteY19" fmla="*/ 2005075 h 2004182"/>
                <a:gd name="connsiteX20" fmla="*/ 116336 w 448303"/>
                <a:gd name="connsiteY20" fmla="*/ 2005075 h 2004182"/>
                <a:gd name="connsiteX21" fmla="*/ 116336 w 448303"/>
                <a:gd name="connsiteY21" fmla="*/ 2003756 h 2004182"/>
                <a:gd name="connsiteX22" fmla="*/ 307524 w 448303"/>
                <a:gd name="connsiteY22" fmla="*/ 1951015 h 2004182"/>
                <a:gd name="connsiteX23" fmla="*/ 403778 w 448303"/>
                <a:gd name="connsiteY23" fmla="*/ 1654343 h 2004182"/>
                <a:gd name="connsiteX24" fmla="*/ 414326 w 448303"/>
                <a:gd name="connsiteY24" fmla="*/ 1476340 h 2004182"/>
                <a:gd name="connsiteX25" fmla="*/ 457838 w 448303"/>
                <a:gd name="connsiteY25" fmla="*/ 1155934 h 2004182"/>
                <a:gd name="connsiteX26" fmla="*/ 423556 w 448303"/>
                <a:gd name="connsiteY26" fmla="*/ 686534 h 2004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8303" h="2004182">
                  <a:moveTo>
                    <a:pt x="423556" y="686534"/>
                  </a:moveTo>
                  <a:cubicBezTo>
                    <a:pt x="423556" y="686534"/>
                    <a:pt x="430149" y="405685"/>
                    <a:pt x="393230" y="240867"/>
                  </a:cubicBezTo>
                  <a:lnTo>
                    <a:pt x="373452" y="91872"/>
                  </a:lnTo>
                  <a:cubicBezTo>
                    <a:pt x="373452" y="91872"/>
                    <a:pt x="360266" y="-30753"/>
                    <a:pt x="277198" y="12759"/>
                  </a:cubicBezTo>
                  <a:cubicBezTo>
                    <a:pt x="277198" y="12759"/>
                    <a:pt x="207315" y="8804"/>
                    <a:pt x="207315" y="43086"/>
                  </a:cubicBezTo>
                  <a:cubicBezTo>
                    <a:pt x="207315" y="43086"/>
                    <a:pt x="147981" y="43086"/>
                    <a:pt x="141388" y="80005"/>
                  </a:cubicBezTo>
                  <a:lnTo>
                    <a:pt x="95239" y="123517"/>
                  </a:lnTo>
                  <a:lnTo>
                    <a:pt x="42498" y="156480"/>
                  </a:lnTo>
                  <a:cubicBezTo>
                    <a:pt x="42498" y="156480"/>
                    <a:pt x="-30022" y="232956"/>
                    <a:pt x="42498" y="288334"/>
                  </a:cubicBezTo>
                  <a:lnTo>
                    <a:pt x="115017" y="334483"/>
                  </a:lnTo>
                  <a:lnTo>
                    <a:pt x="121610" y="367447"/>
                  </a:lnTo>
                  <a:cubicBezTo>
                    <a:pt x="121610" y="367447"/>
                    <a:pt x="138751" y="450515"/>
                    <a:pt x="200723" y="472930"/>
                  </a:cubicBezTo>
                  <a:lnTo>
                    <a:pt x="204678" y="683897"/>
                  </a:lnTo>
                  <a:cubicBezTo>
                    <a:pt x="204678" y="683897"/>
                    <a:pt x="204678" y="846077"/>
                    <a:pt x="154574" y="991117"/>
                  </a:cubicBezTo>
                  <a:cubicBezTo>
                    <a:pt x="154574" y="991117"/>
                    <a:pt x="58320" y="1271966"/>
                    <a:pt x="38542" y="1465792"/>
                  </a:cubicBezTo>
                  <a:lnTo>
                    <a:pt x="22720" y="1477658"/>
                  </a:lnTo>
                  <a:lnTo>
                    <a:pt x="14808" y="1551497"/>
                  </a:lnTo>
                  <a:cubicBezTo>
                    <a:pt x="14808" y="1551497"/>
                    <a:pt x="-28704" y="1841576"/>
                    <a:pt x="54364" y="1983978"/>
                  </a:cubicBezTo>
                  <a:cubicBezTo>
                    <a:pt x="54364" y="1983978"/>
                    <a:pt x="84691" y="1997164"/>
                    <a:pt x="117654" y="2009031"/>
                  </a:cubicBezTo>
                  <a:lnTo>
                    <a:pt x="116336" y="2005075"/>
                  </a:lnTo>
                  <a:lnTo>
                    <a:pt x="116336" y="2005075"/>
                  </a:lnTo>
                  <a:lnTo>
                    <a:pt x="116336" y="2003756"/>
                  </a:lnTo>
                  <a:cubicBezTo>
                    <a:pt x="116336" y="2003756"/>
                    <a:pt x="228412" y="2003756"/>
                    <a:pt x="307524" y="1951015"/>
                  </a:cubicBezTo>
                  <a:cubicBezTo>
                    <a:pt x="307524" y="1951015"/>
                    <a:pt x="399822" y="1852124"/>
                    <a:pt x="403778" y="1654343"/>
                  </a:cubicBezTo>
                  <a:lnTo>
                    <a:pt x="414326" y="1476340"/>
                  </a:lnTo>
                  <a:cubicBezTo>
                    <a:pt x="414326" y="1476340"/>
                    <a:pt x="453882" y="1245595"/>
                    <a:pt x="457838" y="1155934"/>
                  </a:cubicBezTo>
                  <a:cubicBezTo>
                    <a:pt x="459157" y="1154616"/>
                    <a:pt x="449927" y="871130"/>
                    <a:pt x="423556" y="686534"/>
                  </a:cubicBezTo>
                  <a:close/>
                </a:path>
              </a:pathLst>
            </a:custGeom>
            <a:solidFill>
              <a:schemeClr val="bg1"/>
            </a:solidFill>
            <a:ln w="3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EED2E1F-4FED-40AE-85F4-AE7B1A45F788}"/>
                </a:ext>
              </a:extLst>
            </p:cNvPr>
            <p:cNvSpPr/>
            <p:nvPr/>
          </p:nvSpPr>
          <p:spPr>
            <a:xfrm>
              <a:off x="4766985" y="3201262"/>
              <a:ext cx="342821" cy="1766845"/>
            </a:xfrm>
            <a:custGeom>
              <a:avLst/>
              <a:gdLst>
                <a:gd name="connsiteX0" fmla="*/ 105972 w 342820"/>
                <a:gd name="connsiteY0" fmla="*/ 1155530 h 1766844"/>
                <a:gd name="connsiteX1" fmla="*/ 105972 w 342820"/>
                <a:gd name="connsiteY1" fmla="*/ 1155530 h 1766844"/>
                <a:gd name="connsiteX2" fmla="*/ 105972 w 342820"/>
                <a:gd name="connsiteY2" fmla="*/ 1137071 h 1766844"/>
                <a:gd name="connsiteX3" fmla="*/ 66415 w 342820"/>
                <a:gd name="connsiteY3" fmla="*/ 1024995 h 1766844"/>
                <a:gd name="connsiteX4" fmla="*/ 29496 w 342820"/>
                <a:gd name="connsiteY4" fmla="*/ 858859 h 1766844"/>
                <a:gd name="connsiteX5" fmla="*/ 29496 w 342820"/>
                <a:gd name="connsiteY5" fmla="*/ 858859 h 1766844"/>
                <a:gd name="connsiteX6" fmla="*/ 13674 w 342820"/>
                <a:gd name="connsiteY6" fmla="*/ 13674 h 1766844"/>
                <a:gd name="connsiteX7" fmla="*/ 119157 w 342820"/>
                <a:gd name="connsiteY7" fmla="*/ 600425 h 1766844"/>
                <a:gd name="connsiteX8" fmla="*/ 198270 w 342820"/>
                <a:gd name="connsiteY8" fmla="*/ 1180583 h 1766844"/>
                <a:gd name="connsiteX9" fmla="*/ 340672 w 342820"/>
                <a:gd name="connsiteY9" fmla="*/ 1760741 h 1766844"/>
                <a:gd name="connsiteX10" fmla="*/ 105972 w 342820"/>
                <a:gd name="connsiteY10" fmla="*/ 1155530 h 1766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2820" h="1766844">
                  <a:moveTo>
                    <a:pt x="105972" y="1155530"/>
                  </a:moveTo>
                  <a:cubicBezTo>
                    <a:pt x="105972" y="1155530"/>
                    <a:pt x="105972" y="1155530"/>
                    <a:pt x="105972" y="1155530"/>
                  </a:cubicBezTo>
                  <a:lnTo>
                    <a:pt x="105972" y="1137071"/>
                  </a:lnTo>
                  <a:lnTo>
                    <a:pt x="66415" y="1024995"/>
                  </a:lnTo>
                  <a:lnTo>
                    <a:pt x="29496" y="858859"/>
                  </a:lnTo>
                  <a:cubicBezTo>
                    <a:pt x="29496" y="858859"/>
                    <a:pt x="29496" y="858859"/>
                    <a:pt x="29496" y="858859"/>
                  </a:cubicBezTo>
                  <a:cubicBezTo>
                    <a:pt x="51911" y="713819"/>
                    <a:pt x="71690" y="440881"/>
                    <a:pt x="13674" y="13674"/>
                  </a:cubicBezTo>
                  <a:cubicBezTo>
                    <a:pt x="13674" y="13674"/>
                    <a:pt x="96742" y="297160"/>
                    <a:pt x="119157" y="600425"/>
                  </a:cubicBezTo>
                  <a:cubicBezTo>
                    <a:pt x="141572" y="903689"/>
                    <a:pt x="158713" y="1026313"/>
                    <a:pt x="198270" y="1180583"/>
                  </a:cubicBezTo>
                  <a:cubicBezTo>
                    <a:pt x="237826" y="1334852"/>
                    <a:pt x="314301" y="1470662"/>
                    <a:pt x="340672" y="1760741"/>
                  </a:cubicBezTo>
                  <a:cubicBezTo>
                    <a:pt x="340672" y="1760741"/>
                    <a:pt x="237826" y="1410009"/>
                    <a:pt x="105972" y="115553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104862A-20CD-4957-900A-1B37B8C81368}"/>
                </a:ext>
              </a:extLst>
            </p:cNvPr>
            <p:cNvSpPr/>
            <p:nvPr/>
          </p:nvSpPr>
          <p:spPr>
            <a:xfrm>
              <a:off x="4913343" y="3640336"/>
              <a:ext cx="566973" cy="1265799"/>
            </a:xfrm>
            <a:custGeom>
              <a:avLst/>
              <a:gdLst>
                <a:gd name="connsiteX0" fmla="*/ 555594 w 566972"/>
                <a:gd name="connsiteY0" fmla="*/ 1247828 h 1265799"/>
                <a:gd name="connsiteX1" fmla="*/ 554276 w 566972"/>
                <a:gd name="connsiteY1" fmla="*/ 1258377 h 1265799"/>
                <a:gd name="connsiteX2" fmla="*/ 554276 w 566972"/>
                <a:gd name="connsiteY2" fmla="*/ 1263651 h 1265799"/>
                <a:gd name="connsiteX3" fmla="*/ 204862 w 566972"/>
                <a:gd name="connsiteY3" fmla="*/ 719093 h 1265799"/>
                <a:gd name="connsiteX4" fmla="*/ 13674 w 566972"/>
                <a:gd name="connsiteY4" fmla="*/ 13674 h 1265799"/>
                <a:gd name="connsiteX5" fmla="*/ 301116 w 566972"/>
                <a:gd name="connsiteY5" fmla="*/ 782383 h 1265799"/>
                <a:gd name="connsiteX6" fmla="*/ 555594 w 566972"/>
                <a:gd name="connsiteY6" fmla="*/ 1247828 h 1265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6972" h="1265799">
                  <a:moveTo>
                    <a:pt x="555594" y="1247828"/>
                  </a:moveTo>
                  <a:cubicBezTo>
                    <a:pt x="555594" y="1251784"/>
                    <a:pt x="555594" y="1254421"/>
                    <a:pt x="554276" y="1258377"/>
                  </a:cubicBezTo>
                  <a:lnTo>
                    <a:pt x="554276" y="1263651"/>
                  </a:lnTo>
                  <a:cubicBezTo>
                    <a:pt x="451429" y="1131797"/>
                    <a:pt x="273426" y="887867"/>
                    <a:pt x="204862" y="719093"/>
                  </a:cubicBezTo>
                  <a:cubicBezTo>
                    <a:pt x="105972" y="475163"/>
                    <a:pt x="40045" y="251011"/>
                    <a:pt x="13674" y="13674"/>
                  </a:cubicBezTo>
                  <a:cubicBezTo>
                    <a:pt x="13674" y="13674"/>
                    <a:pt x="83556" y="323531"/>
                    <a:pt x="301116" y="782383"/>
                  </a:cubicBezTo>
                  <a:cubicBezTo>
                    <a:pt x="299797" y="781065"/>
                    <a:pt x="415829" y="1030269"/>
                    <a:pt x="555594" y="1247828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F2AA0B2-E4A6-49FB-A401-54DD2A522544}"/>
                </a:ext>
              </a:extLst>
            </p:cNvPr>
            <p:cNvSpPr/>
            <p:nvPr/>
          </p:nvSpPr>
          <p:spPr>
            <a:xfrm>
              <a:off x="6622172" y="3161705"/>
              <a:ext cx="210967" cy="540602"/>
            </a:xfrm>
            <a:custGeom>
              <a:avLst/>
              <a:gdLst>
                <a:gd name="connsiteX0" fmla="*/ 202225 w 210966"/>
                <a:gd name="connsiteY0" fmla="*/ 13674 h 540601"/>
                <a:gd name="connsiteX1" fmla="*/ 13674 w 210966"/>
                <a:gd name="connsiteY1" fmla="*/ 531860 h 54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0966" h="540601">
                  <a:moveTo>
                    <a:pt x="202225" y="13674"/>
                  </a:moveTo>
                  <a:cubicBezTo>
                    <a:pt x="202225" y="13674"/>
                    <a:pt x="57186" y="132342"/>
                    <a:pt x="13674" y="531860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5DCB861-F55E-4634-A024-57E69681A83F}"/>
                </a:ext>
              </a:extLst>
            </p:cNvPr>
            <p:cNvSpPr/>
            <p:nvPr/>
          </p:nvSpPr>
          <p:spPr>
            <a:xfrm>
              <a:off x="6678869" y="3161705"/>
              <a:ext cx="197781" cy="421933"/>
            </a:xfrm>
            <a:custGeom>
              <a:avLst/>
              <a:gdLst>
                <a:gd name="connsiteX0" fmla="*/ 189040 w 197781"/>
                <a:gd name="connsiteY0" fmla="*/ 13674 h 421933"/>
                <a:gd name="connsiteX1" fmla="*/ 13674 w 197781"/>
                <a:gd name="connsiteY1" fmla="*/ 413192 h 4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7781" h="421933">
                  <a:moveTo>
                    <a:pt x="189040" y="13674"/>
                  </a:moveTo>
                  <a:cubicBezTo>
                    <a:pt x="189040" y="13674"/>
                    <a:pt x="57186" y="158713"/>
                    <a:pt x="13674" y="413192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0ECA35A-E60E-4733-9076-8A6E54F777CA}"/>
                </a:ext>
              </a:extLst>
            </p:cNvPr>
            <p:cNvSpPr/>
            <p:nvPr/>
          </p:nvSpPr>
          <p:spPr>
            <a:xfrm>
              <a:off x="6866102" y="3135335"/>
              <a:ext cx="250523" cy="395562"/>
            </a:xfrm>
            <a:custGeom>
              <a:avLst/>
              <a:gdLst>
                <a:gd name="connsiteX0" fmla="*/ 241782 w 250522"/>
                <a:gd name="connsiteY0" fmla="*/ 13674 h 395562"/>
                <a:gd name="connsiteX1" fmla="*/ 13674 w 250522"/>
                <a:gd name="connsiteY1" fmla="*/ 393414 h 39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0522" h="395562">
                  <a:moveTo>
                    <a:pt x="241782" y="13674"/>
                  </a:moveTo>
                  <a:cubicBezTo>
                    <a:pt x="241782" y="13674"/>
                    <a:pt x="99379" y="211455"/>
                    <a:pt x="13674" y="393414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69712D4-9490-4CA6-A138-FC21B84DC30B}"/>
                </a:ext>
              </a:extLst>
            </p:cNvPr>
            <p:cNvSpPr/>
            <p:nvPr/>
          </p:nvSpPr>
          <p:spPr>
            <a:xfrm>
              <a:off x="6693373" y="3610009"/>
              <a:ext cx="79112" cy="237337"/>
            </a:xfrm>
            <a:custGeom>
              <a:avLst/>
              <a:gdLst>
                <a:gd name="connsiteX0" fmla="*/ 69052 w 79112"/>
                <a:gd name="connsiteY0" fmla="*/ 198270 h 237337"/>
                <a:gd name="connsiteX1" fmla="*/ 32133 w 79112"/>
                <a:gd name="connsiteY1" fmla="*/ 220685 h 237337"/>
                <a:gd name="connsiteX2" fmla="*/ 13674 w 79112"/>
                <a:gd name="connsiteY2" fmla="*/ 228596 h 237337"/>
                <a:gd name="connsiteX3" fmla="*/ 78282 w 79112"/>
                <a:gd name="connsiteY3" fmla="*/ 13674 h 237337"/>
                <a:gd name="connsiteX4" fmla="*/ 69052 w 79112"/>
                <a:gd name="connsiteY4" fmla="*/ 198270 h 23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112" h="237337">
                  <a:moveTo>
                    <a:pt x="69052" y="198270"/>
                  </a:moveTo>
                  <a:lnTo>
                    <a:pt x="32133" y="220685"/>
                  </a:lnTo>
                  <a:lnTo>
                    <a:pt x="13674" y="228596"/>
                  </a:lnTo>
                  <a:cubicBezTo>
                    <a:pt x="16311" y="83556"/>
                    <a:pt x="74327" y="17629"/>
                    <a:pt x="78282" y="13674"/>
                  </a:cubicBezTo>
                  <a:cubicBezTo>
                    <a:pt x="45319" y="67734"/>
                    <a:pt x="53230" y="140254"/>
                    <a:pt x="69052" y="19827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55B774D-B11E-42D3-9236-FF68244785F3}"/>
                </a:ext>
              </a:extLst>
            </p:cNvPr>
            <p:cNvSpPr/>
            <p:nvPr/>
          </p:nvSpPr>
          <p:spPr>
            <a:xfrm>
              <a:off x="6790797" y="3683848"/>
              <a:ext cx="105483" cy="105483"/>
            </a:xfrm>
            <a:custGeom>
              <a:avLst/>
              <a:gdLst>
                <a:gd name="connsiteX0" fmla="*/ 95571 w 105483"/>
                <a:gd name="connsiteY0" fmla="*/ 76964 h 105483"/>
                <a:gd name="connsiteX1" fmla="*/ 20415 w 105483"/>
                <a:gd name="connsiteY1" fmla="*/ 95423 h 105483"/>
                <a:gd name="connsiteX2" fmla="*/ 13822 w 105483"/>
                <a:gd name="connsiteY2" fmla="*/ 99379 h 105483"/>
                <a:gd name="connsiteX3" fmla="*/ 20415 w 105483"/>
                <a:gd name="connsiteY3" fmla="*/ 13674 h 105483"/>
                <a:gd name="connsiteX4" fmla="*/ 95571 w 105483"/>
                <a:gd name="connsiteY4" fmla="*/ 76964 h 10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483" h="105483">
                  <a:moveTo>
                    <a:pt x="95571" y="76964"/>
                  </a:moveTo>
                  <a:cubicBezTo>
                    <a:pt x="49423" y="82238"/>
                    <a:pt x="20415" y="95423"/>
                    <a:pt x="20415" y="95423"/>
                  </a:cubicBezTo>
                  <a:lnTo>
                    <a:pt x="13822" y="99379"/>
                  </a:lnTo>
                  <a:cubicBezTo>
                    <a:pt x="12504" y="50593"/>
                    <a:pt x="20415" y="13674"/>
                    <a:pt x="20415" y="13674"/>
                  </a:cubicBezTo>
                  <a:cubicBezTo>
                    <a:pt x="52060" y="20266"/>
                    <a:pt x="77112" y="47956"/>
                    <a:pt x="95571" y="7696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4603E76-4DF7-4B3B-AF51-7C82EF8BA1AB}"/>
                </a:ext>
              </a:extLst>
            </p:cNvPr>
            <p:cNvSpPr/>
            <p:nvPr/>
          </p:nvSpPr>
          <p:spPr>
            <a:xfrm>
              <a:off x="7156035" y="3254003"/>
              <a:ext cx="210967" cy="487860"/>
            </a:xfrm>
            <a:custGeom>
              <a:avLst/>
              <a:gdLst>
                <a:gd name="connsiteX0" fmla="*/ 202372 w 210966"/>
                <a:gd name="connsiteY0" fmla="*/ 485711 h 487860"/>
                <a:gd name="connsiteX1" fmla="*/ 202372 w 210966"/>
                <a:gd name="connsiteY1" fmla="*/ 485711 h 487860"/>
                <a:gd name="connsiteX2" fmla="*/ 20413 w 210966"/>
                <a:gd name="connsiteY2" fmla="*/ 13674 h 487860"/>
                <a:gd name="connsiteX3" fmla="*/ 46784 w 210966"/>
                <a:gd name="connsiteY3" fmla="*/ 53230 h 487860"/>
                <a:gd name="connsiteX4" fmla="*/ 197097 w 210966"/>
                <a:gd name="connsiteY4" fmla="*/ 471207 h 487860"/>
                <a:gd name="connsiteX5" fmla="*/ 194461 w 210966"/>
                <a:gd name="connsiteY5" fmla="*/ 471207 h 487860"/>
                <a:gd name="connsiteX6" fmla="*/ 202372 w 210966"/>
                <a:gd name="connsiteY6" fmla="*/ 485711 h 48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966" h="487860">
                  <a:moveTo>
                    <a:pt x="202372" y="485711"/>
                  </a:moveTo>
                  <a:lnTo>
                    <a:pt x="202372" y="485711"/>
                  </a:lnTo>
                  <a:cubicBezTo>
                    <a:pt x="-40240" y="265515"/>
                    <a:pt x="20413" y="13674"/>
                    <a:pt x="20413" y="13674"/>
                  </a:cubicBezTo>
                  <a:lnTo>
                    <a:pt x="46784" y="53230"/>
                  </a:lnTo>
                  <a:cubicBezTo>
                    <a:pt x="7228" y="229914"/>
                    <a:pt x="117985" y="385502"/>
                    <a:pt x="197097" y="471207"/>
                  </a:cubicBezTo>
                  <a:lnTo>
                    <a:pt x="194461" y="471207"/>
                  </a:lnTo>
                  <a:lnTo>
                    <a:pt x="202372" y="48571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4343FE0-4BC7-41EF-A544-091D0EB666BC}"/>
                </a:ext>
              </a:extLst>
            </p:cNvPr>
            <p:cNvSpPr/>
            <p:nvPr/>
          </p:nvSpPr>
          <p:spPr>
            <a:xfrm>
              <a:off x="6155409" y="5228858"/>
              <a:ext cx="276894" cy="79112"/>
            </a:xfrm>
            <a:custGeom>
              <a:avLst/>
              <a:gdLst>
                <a:gd name="connsiteX0" fmla="*/ 270789 w 276893"/>
                <a:gd name="connsiteY0" fmla="*/ 16631 h 79112"/>
                <a:gd name="connsiteX1" fmla="*/ 249693 w 276893"/>
                <a:gd name="connsiteY1" fmla="*/ 52232 h 79112"/>
                <a:gd name="connsiteX2" fmla="*/ 13674 w 276893"/>
                <a:gd name="connsiteY2" fmla="*/ 75965 h 79112"/>
                <a:gd name="connsiteX3" fmla="*/ 270789 w 276893"/>
                <a:gd name="connsiteY3" fmla="*/ 16631 h 79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893" h="79112">
                  <a:moveTo>
                    <a:pt x="270789" y="16631"/>
                  </a:moveTo>
                  <a:cubicBezTo>
                    <a:pt x="264197" y="29816"/>
                    <a:pt x="257604" y="41683"/>
                    <a:pt x="249693" y="52232"/>
                  </a:cubicBezTo>
                  <a:cubicBezTo>
                    <a:pt x="198270" y="52232"/>
                    <a:pt x="109927" y="56187"/>
                    <a:pt x="13674" y="75965"/>
                  </a:cubicBezTo>
                  <a:cubicBezTo>
                    <a:pt x="20266" y="72010"/>
                    <a:pt x="138935" y="-1829"/>
                    <a:pt x="270789" y="1663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C2992FC-9E27-4BDD-ABCB-BFB4819A1914}"/>
                </a:ext>
              </a:extLst>
            </p:cNvPr>
            <p:cNvSpPr/>
            <p:nvPr/>
          </p:nvSpPr>
          <p:spPr>
            <a:xfrm>
              <a:off x="4789706" y="5103160"/>
              <a:ext cx="224152" cy="171410"/>
            </a:xfrm>
            <a:custGeom>
              <a:avLst/>
              <a:gdLst>
                <a:gd name="connsiteX0" fmla="*/ 215104 w 224151"/>
                <a:gd name="connsiteY0" fmla="*/ 168700 h 171410"/>
                <a:gd name="connsiteX1" fmla="*/ 135992 w 224151"/>
                <a:gd name="connsiteY1" fmla="*/ 23660 h 171410"/>
                <a:gd name="connsiteX2" fmla="*/ 85887 w 224151"/>
                <a:gd name="connsiteY2" fmla="*/ 30253 h 171410"/>
                <a:gd name="connsiteX3" fmla="*/ 48968 w 224151"/>
                <a:gd name="connsiteY3" fmla="*/ 36846 h 171410"/>
                <a:gd name="connsiteX4" fmla="*/ 22597 w 224151"/>
                <a:gd name="connsiteY4" fmla="*/ 76402 h 171410"/>
                <a:gd name="connsiteX5" fmla="*/ 88524 w 224151"/>
                <a:gd name="connsiteY5" fmla="*/ 135736 h 171410"/>
                <a:gd name="connsiteX6" fmla="*/ 128081 w 224151"/>
                <a:gd name="connsiteY6" fmla="*/ 98817 h 171410"/>
                <a:gd name="connsiteX7" fmla="*/ 158407 w 224151"/>
                <a:gd name="connsiteY7" fmla="*/ 98817 h 171410"/>
                <a:gd name="connsiteX8" fmla="*/ 215104 w 224151"/>
                <a:gd name="connsiteY8" fmla="*/ 168700 h 17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151" h="171410">
                  <a:moveTo>
                    <a:pt x="215104" y="168700"/>
                  </a:moveTo>
                  <a:cubicBezTo>
                    <a:pt x="215104" y="168700"/>
                    <a:pt x="182141" y="79039"/>
                    <a:pt x="135992" y="23660"/>
                  </a:cubicBezTo>
                  <a:cubicBezTo>
                    <a:pt x="135992" y="23660"/>
                    <a:pt x="112258" y="-2710"/>
                    <a:pt x="85887" y="30253"/>
                  </a:cubicBezTo>
                  <a:cubicBezTo>
                    <a:pt x="85887" y="30253"/>
                    <a:pt x="68746" y="56624"/>
                    <a:pt x="48968" y="36846"/>
                  </a:cubicBezTo>
                  <a:cubicBezTo>
                    <a:pt x="48968" y="36846"/>
                    <a:pt x="-7729" y="10475"/>
                    <a:pt x="22597" y="76402"/>
                  </a:cubicBezTo>
                  <a:cubicBezTo>
                    <a:pt x="22597" y="76402"/>
                    <a:pt x="48968" y="119914"/>
                    <a:pt x="88524" y="135736"/>
                  </a:cubicBezTo>
                  <a:cubicBezTo>
                    <a:pt x="88524" y="135736"/>
                    <a:pt x="125444" y="135736"/>
                    <a:pt x="128081" y="98817"/>
                  </a:cubicBezTo>
                  <a:cubicBezTo>
                    <a:pt x="128081" y="98817"/>
                    <a:pt x="138629" y="72447"/>
                    <a:pt x="158407" y="98817"/>
                  </a:cubicBezTo>
                  <a:lnTo>
                    <a:pt x="215104" y="16870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CC59444-D472-45DB-8883-A5093C927A76}"/>
                </a:ext>
              </a:extLst>
            </p:cNvPr>
            <p:cNvSpPr/>
            <p:nvPr/>
          </p:nvSpPr>
          <p:spPr>
            <a:xfrm>
              <a:off x="4807860" y="2988977"/>
              <a:ext cx="131854" cy="65927"/>
            </a:xfrm>
            <a:custGeom>
              <a:avLst/>
              <a:gdLst>
                <a:gd name="connsiteX0" fmla="*/ 121794 w 131854"/>
                <a:gd name="connsiteY0" fmla="*/ 58504 h 65927"/>
                <a:gd name="connsiteX1" fmla="*/ 13674 w 131854"/>
                <a:gd name="connsiteY1" fmla="*/ 32133 h 65927"/>
                <a:gd name="connsiteX2" fmla="*/ 33452 w 131854"/>
                <a:gd name="connsiteY2" fmla="*/ 13674 h 65927"/>
                <a:gd name="connsiteX3" fmla="*/ 121794 w 131854"/>
                <a:gd name="connsiteY3" fmla="*/ 58504 h 6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854" h="65927">
                  <a:moveTo>
                    <a:pt x="121794" y="58504"/>
                  </a:moveTo>
                  <a:cubicBezTo>
                    <a:pt x="121794" y="58504"/>
                    <a:pt x="67734" y="44000"/>
                    <a:pt x="13674" y="32133"/>
                  </a:cubicBezTo>
                  <a:cubicBezTo>
                    <a:pt x="17629" y="25541"/>
                    <a:pt x="24222" y="18948"/>
                    <a:pt x="33452" y="13674"/>
                  </a:cubicBezTo>
                  <a:cubicBezTo>
                    <a:pt x="65097" y="25541"/>
                    <a:pt x="98060" y="40045"/>
                    <a:pt x="121794" y="5850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F3580A7-0876-401A-B5B3-E340F375D06E}"/>
                </a:ext>
              </a:extLst>
            </p:cNvPr>
            <p:cNvSpPr/>
            <p:nvPr/>
          </p:nvSpPr>
          <p:spPr>
            <a:xfrm>
              <a:off x="3656773" y="140145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26370" h="26370"/>
              </a:pathLst>
            </a:custGeom>
            <a:noFill/>
            <a:ln w="13170" cap="flat">
              <a:solidFill>
                <a:srgbClr val="F9440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8C5AC1E-CD63-4EDF-84AD-97CDB17AC331}"/>
                </a:ext>
              </a:extLst>
            </p:cNvPr>
            <p:cNvSpPr/>
            <p:nvPr/>
          </p:nvSpPr>
          <p:spPr>
            <a:xfrm>
              <a:off x="3656773" y="1401453"/>
              <a:ext cx="26371" cy="26371"/>
            </a:xfrm>
            <a:custGeom>
              <a:avLst/>
              <a:gdLst/>
              <a:ahLst/>
              <a:cxnLst/>
              <a:rect l="l" t="t" r="r" b="b"/>
              <a:pathLst>
                <a:path w="26370" h="26370"/>
              </a:pathLst>
            </a:custGeom>
            <a:noFill/>
            <a:ln w="13170" cap="flat">
              <a:solidFill>
                <a:srgbClr val="F9440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244BC7-E800-4BC3-BDA8-205FACCF205A}"/>
                </a:ext>
              </a:extLst>
            </p:cNvPr>
            <p:cNvSpPr/>
            <p:nvPr/>
          </p:nvSpPr>
          <p:spPr>
            <a:xfrm>
              <a:off x="3900703" y="3351575"/>
              <a:ext cx="329635" cy="131854"/>
            </a:xfrm>
            <a:custGeom>
              <a:avLst/>
              <a:gdLst>
                <a:gd name="connsiteX0" fmla="*/ 327487 w 329635"/>
                <a:gd name="connsiteY0" fmla="*/ 13674 h 131854"/>
                <a:gd name="connsiteX1" fmla="*/ 103335 w 329635"/>
                <a:gd name="connsiteY1" fmla="*/ 127068 h 131854"/>
                <a:gd name="connsiteX2" fmla="*/ 40045 w 329635"/>
                <a:gd name="connsiteY2" fmla="*/ 87512 h 131854"/>
                <a:gd name="connsiteX3" fmla="*/ 13674 w 329635"/>
                <a:gd name="connsiteY3" fmla="*/ 70371 h 131854"/>
                <a:gd name="connsiteX4" fmla="*/ 327487 w 329635"/>
                <a:gd name="connsiteY4" fmla="*/ 13674 h 13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635" h="131854">
                  <a:moveTo>
                    <a:pt x="327487" y="13674"/>
                  </a:moveTo>
                  <a:cubicBezTo>
                    <a:pt x="273426" y="82238"/>
                    <a:pt x="183766" y="113883"/>
                    <a:pt x="103335" y="127068"/>
                  </a:cubicBezTo>
                  <a:lnTo>
                    <a:pt x="40045" y="87512"/>
                  </a:lnTo>
                  <a:cubicBezTo>
                    <a:pt x="30815" y="80919"/>
                    <a:pt x="21585" y="75645"/>
                    <a:pt x="13674" y="70371"/>
                  </a:cubicBezTo>
                  <a:cubicBezTo>
                    <a:pt x="229915" y="100698"/>
                    <a:pt x="322212" y="17629"/>
                    <a:pt x="327487" y="1367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344D677-55E7-4424-83C0-425E0D5E82B1}"/>
                </a:ext>
              </a:extLst>
            </p:cNvPr>
            <p:cNvSpPr/>
            <p:nvPr/>
          </p:nvSpPr>
          <p:spPr>
            <a:xfrm>
              <a:off x="4049698" y="3521089"/>
              <a:ext cx="158225" cy="65927"/>
            </a:xfrm>
            <a:custGeom>
              <a:avLst/>
              <a:gdLst>
                <a:gd name="connsiteX0" fmla="*/ 152121 w 158224"/>
                <a:gd name="connsiteY0" fmla="*/ 23482 h 65927"/>
                <a:gd name="connsiteX1" fmla="*/ 70371 w 158224"/>
                <a:gd name="connsiteY1" fmla="*/ 53809 h 65927"/>
                <a:gd name="connsiteX2" fmla="*/ 32133 w 158224"/>
                <a:gd name="connsiteY2" fmla="*/ 32712 h 65927"/>
                <a:gd name="connsiteX3" fmla="*/ 13674 w 158224"/>
                <a:gd name="connsiteY3" fmla="*/ 26119 h 65927"/>
                <a:gd name="connsiteX4" fmla="*/ 152121 w 158224"/>
                <a:gd name="connsiteY4" fmla="*/ 23482 h 6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8224" h="65927">
                  <a:moveTo>
                    <a:pt x="152121" y="23482"/>
                  </a:moveTo>
                  <a:cubicBezTo>
                    <a:pt x="120476" y="28756"/>
                    <a:pt x="92786" y="40623"/>
                    <a:pt x="70371" y="53809"/>
                  </a:cubicBezTo>
                  <a:lnTo>
                    <a:pt x="32133" y="32712"/>
                  </a:lnTo>
                  <a:cubicBezTo>
                    <a:pt x="25541" y="30075"/>
                    <a:pt x="18948" y="28756"/>
                    <a:pt x="13674" y="26119"/>
                  </a:cubicBezTo>
                  <a:cubicBezTo>
                    <a:pt x="121794" y="-252"/>
                    <a:pt x="152121" y="23482"/>
                    <a:pt x="152121" y="23482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B365025-010E-4F02-AB0E-C34CFCCA243F}"/>
                </a:ext>
              </a:extLst>
            </p:cNvPr>
            <p:cNvSpPr/>
            <p:nvPr/>
          </p:nvSpPr>
          <p:spPr>
            <a:xfrm>
              <a:off x="4207923" y="3329160"/>
              <a:ext cx="224152" cy="303264"/>
            </a:xfrm>
            <a:custGeom>
              <a:avLst/>
              <a:gdLst>
                <a:gd name="connsiteX0" fmla="*/ 13674 w 224151"/>
                <a:gd name="connsiteY0" fmla="*/ 295842 h 303264"/>
                <a:gd name="connsiteX1" fmla="*/ 218048 w 224151"/>
                <a:gd name="connsiteY1" fmla="*/ 13674 h 303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4151" h="303264">
                  <a:moveTo>
                    <a:pt x="13674" y="295842"/>
                  </a:moveTo>
                  <a:cubicBezTo>
                    <a:pt x="160032" y="166625"/>
                    <a:pt x="218048" y="13674"/>
                    <a:pt x="218048" y="13674"/>
                  </a:cubicBezTo>
                </a:path>
              </a:pathLst>
            </a:custGeom>
            <a:noFill/>
            <a:ln w="1317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0A1CA0B-325E-4EAC-9447-1830D861DFE4}"/>
                </a:ext>
              </a:extLst>
            </p:cNvPr>
            <p:cNvSpPr/>
            <p:nvPr/>
          </p:nvSpPr>
          <p:spPr>
            <a:xfrm>
              <a:off x="5469767" y="2985021"/>
              <a:ext cx="448304" cy="2096480"/>
            </a:xfrm>
            <a:custGeom>
              <a:avLst/>
              <a:gdLst>
                <a:gd name="connsiteX0" fmla="*/ 431651 w 448303"/>
                <a:gd name="connsiteY0" fmla="*/ 1291340 h 2096480"/>
                <a:gd name="connsiteX1" fmla="*/ 442200 w 448303"/>
                <a:gd name="connsiteY1" fmla="*/ 1954566 h 2096480"/>
                <a:gd name="connsiteX2" fmla="*/ 224640 w 448303"/>
                <a:gd name="connsiteY2" fmla="*/ 2095650 h 2096480"/>
                <a:gd name="connsiteX3" fmla="*/ 13674 w 448303"/>
                <a:gd name="connsiteY3" fmla="*/ 1920284 h 2096480"/>
                <a:gd name="connsiteX4" fmla="*/ 86194 w 448303"/>
                <a:gd name="connsiteY4" fmla="*/ 1264969 h 2096480"/>
                <a:gd name="connsiteX5" fmla="*/ 158713 w 448303"/>
                <a:gd name="connsiteY5" fmla="*/ 463296 h 2096480"/>
                <a:gd name="connsiteX6" fmla="*/ 204862 w 448303"/>
                <a:gd name="connsiteY6" fmla="*/ 241781 h 2096480"/>
                <a:gd name="connsiteX7" fmla="*/ 204862 w 448303"/>
                <a:gd name="connsiteY7" fmla="*/ 156076 h 2096480"/>
                <a:gd name="connsiteX8" fmla="*/ 112564 w 448303"/>
                <a:gd name="connsiteY8" fmla="*/ 58504 h 2096480"/>
                <a:gd name="connsiteX9" fmla="*/ 185084 w 448303"/>
                <a:gd name="connsiteY9" fmla="*/ 33452 h 2096480"/>
                <a:gd name="connsiteX10" fmla="*/ 189040 w 448303"/>
                <a:gd name="connsiteY10" fmla="*/ 13674 h 2096480"/>
                <a:gd name="connsiteX11" fmla="*/ 309027 w 448303"/>
                <a:gd name="connsiteY11" fmla="*/ 20266 h 2096480"/>
                <a:gd name="connsiteX12" fmla="*/ 282656 w 448303"/>
                <a:gd name="connsiteY12" fmla="*/ 41363 h 2096480"/>
                <a:gd name="connsiteX13" fmla="*/ 283975 w 448303"/>
                <a:gd name="connsiteY13" fmla="*/ 41363 h 2096480"/>
                <a:gd name="connsiteX14" fmla="*/ 339353 w 448303"/>
                <a:gd name="connsiteY14" fmla="*/ 54549 h 2096480"/>
                <a:gd name="connsiteX15" fmla="*/ 343309 w 448303"/>
                <a:gd name="connsiteY15" fmla="*/ 51911 h 2096480"/>
                <a:gd name="connsiteX16" fmla="*/ 413192 w 448303"/>
                <a:gd name="connsiteY16" fmla="*/ 80919 h 2096480"/>
                <a:gd name="connsiteX17" fmla="*/ 419784 w 448303"/>
                <a:gd name="connsiteY17" fmla="*/ 83556 h 2096480"/>
                <a:gd name="connsiteX18" fmla="*/ 388139 w 448303"/>
                <a:gd name="connsiteY18" fmla="*/ 123113 h 2096480"/>
                <a:gd name="connsiteX19" fmla="*/ 363087 w 448303"/>
                <a:gd name="connsiteY19" fmla="*/ 157395 h 2096480"/>
                <a:gd name="connsiteX20" fmla="*/ 323531 w 448303"/>
                <a:gd name="connsiteY20" fmla="*/ 266834 h 2096480"/>
                <a:gd name="connsiteX21" fmla="*/ 347265 w 448303"/>
                <a:gd name="connsiteY21" fmla="*/ 385502 h 2096480"/>
                <a:gd name="connsiteX22" fmla="*/ 423740 w 448303"/>
                <a:gd name="connsiteY22" fmla="*/ 560868 h 2096480"/>
                <a:gd name="connsiteX23" fmla="*/ 447474 w 448303"/>
                <a:gd name="connsiteY23" fmla="*/ 633388 h 2096480"/>
                <a:gd name="connsiteX24" fmla="*/ 431651 w 448303"/>
                <a:gd name="connsiteY24" fmla="*/ 1291340 h 2096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48303" h="2096480">
                  <a:moveTo>
                    <a:pt x="431651" y="1291340"/>
                  </a:moveTo>
                  <a:lnTo>
                    <a:pt x="442200" y="1954566"/>
                  </a:lnTo>
                  <a:lnTo>
                    <a:pt x="224640" y="2095650"/>
                  </a:lnTo>
                  <a:lnTo>
                    <a:pt x="13674" y="1920284"/>
                  </a:lnTo>
                  <a:lnTo>
                    <a:pt x="86194" y="1264969"/>
                  </a:lnTo>
                  <a:lnTo>
                    <a:pt x="158713" y="463296"/>
                  </a:lnTo>
                  <a:cubicBezTo>
                    <a:pt x="165306" y="338035"/>
                    <a:pt x="204862" y="241781"/>
                    <a:pt x="204862" y="241781"/>
                  </a:cubicBezTo>
                  <a:cubicBezTo>
                    <a:pt x="224640" y="195632"/>
                    <a:pt x="204862" y="156076"/>
                    <a:pt x="204862" y="156076"/>
                  </a:cubicBezTo>
                  <a:cubicBezTo>
                    <a:pt x="166625" y="136298"/>
                    <a:pt x="129705" y="84875"/>
                    <a:pt x="112564" y="58504"/>
                  </a:cubicBezTo>
                  <a:cubicBezTo>
                    <a:pt x="158713" y="41363"/>
                    <a:pt x="185084" y="33452"/>
                    <a:pt x="185084" y="33452"/>
                  </a:cubicBezTo>
                  <a:lnTo>
                    <a:pt x="189040" y="13674"/>
                  </a:lnTo>
                  <a:lnTo>
                    <a:pt x="309027" y="20266"/>
                  </a:lnTo>
                  <a:lnTo>
                    <a:pt x="282656" y="41363"/>
                  </a:lnTo>
                  <a:lnTo>
                    <a:pt x="283975" y="41363"/>
                  </a:lnTo>
                  <a:lnTo>
                    <a:pt x="339353" y="54549"/>
                  </a:lnTo>
                  <a:lnTo>
                    <a:pt x="343309" y="51911"/>
                  </a:lnTo>
                  <a:lnTo>
                    <a:pt x="413192" y="80919"/>
                  </a:lnTo>
                  <a:lnTo>
                    <a:pt x="419784" y="83556"/>
                  </a:lnTo>
                  <a:lnTo>
                    <a:pt x="388139" y="123113"/>
                  </a:lnTo>
                  <a:lnTo>
                    <a:pt x="363087" y="157395"/>
                  </a:lnTo>
                  <a:cubicBezTo>
                    <a:pt x="323531" y="194314"/>
                    <a:pt x="323531" y="266834"/>
                    <a:pt x="323531" y="266834"/>
                  </a:cubicBezTo>
                  <a:cubicBezTo>
                    <a:pt x="319575" y="312983"/>
                    <a:pt x="347265" y="385502"/>
                    <a:pt x="347265" y="385502"/>
                  </a:cubicBezTo>
                  <a:cubicBezTo>
                    <a:pt x="364406" y="405281"/>
                    <a:pt x="423740" y="560868"/>
                    <a:pt x="423740" y="560868"/>
                  </a:cubicBezTo>
                  <a:cubicBezTo>
                    <a:pt x="440881" y="587239"/>
                    <a:pt x="447474" y="633388"/>
                    <a:pt x="447474" y="633388"/>
                  </a:cubicBezTo>
                  <a:lnTo>
                    <a:pt x="431651" y="1291340"/>
                  </a:lnTo>
                  <a:close/>
                </a:path>
              </a:pathLst>
            </a:custGeom>
            <a:solidFill>
              <a:schemeClr val="tx1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4587E28-B448-4FD5-A3FD-1FCEB77878D2}"/>
                </a:ext>
              </a:extLst>
            </p:cNvPr>
            <p:cNvSpPr/>
            <p:nvPr/>
          </p:nvSpPr>
          <p:spPr>
            <a:xfrm>
              <a:off x="5296857" y="2709446"/>
              <a:ext cx="369191" cy="461489"/>
            </a:xfrm>
            <a:custGeom>
              <a:avLst/>
              <a:gdLst>
                <a:gd name="connsiteX0" fmla="*/ 360632 w 369191"/>
                <a:gd name="connsiteY0" fmla="*/ 290567 h 461489"/>
                <a:gd name="connsiteX1" fmla="*/ 356676 w 369191"/>
                <a:gd name="connsiteY1" fmla="*/ 310345 h 461489"/>
                <a:gd name="connsiteX2" fmla="*/ 284156 w 369191"/>
                <a:gd name="connsiteY2" fmla="*/ 335398 h 461489"/>
                <a:gd name="connsiteX3" fmla="*/ 53412 w 369191"/>
                <a:gd name="connsiteY3" fmla="*/ 430333 h 461489"/>
                <a:gd name="connsiteX4" fmla="*/ 13855 w 369191"/>
                <a:gd name="connsiteY4" fmla="*/ 448792 h 461489"/>
                <a:gd name="connsiteX5" fmla="*/ 38908 w 369191"/>
                <a:gd name="connsiteY5" fmla="*/ 190358 h 461489"/>
                <a:gd name="connsiteX6" fmla="*/ 53412 w 369191"/>
                <a:gd name="connsiteY6" fmla="*/ 186403 h 461489"/>
                <a:gd name="connsiteX7" fmla="*/ 99560 w 369191"/>
                <a:gd name="connsiteY7" fmla="*/ 109927 h 461489"/>
                <a:gd name="connsiteX8" fmla="*/ 132524 w 369191"/>
                <a:gd name="connsiteY8" fmla="*/ 13674 h 461489"/>
                <a:gd name="connsiteX9" fmla="*/ 139117 w 369191"/>
                <a:gd name="connsiteY9" fmla="*/ 24222 h 461489"/>
                <a:gd name="connsiteX10" fmla="*/ 218229 w 369191"/>
                <a:gd name="connsiteY10" fmla="*/ 182447 h 461489"/>
                <a:gd name="connsiteX11" fmla="*/ 360632 w 369191"/>
                <a:gd name="connsiteY11" fmla="*/ 290567 h 461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191" h="461489">
                  <a:moveTo>
                    <a:pt x="360632" y="290567"/>
                  </a:moveTo>
                  <a:lnTo>
                    <a:pt x="356676" y="310345"/>
                  </a:lnTo>
                  <a:cubicBezTo>
                    <a:pt x="356676" y="310345"/>
                    <a:pt x="330305" y="318257"/>
                    <a:pt x="284156" y="335398"/>
                  </a:cubicBezTo>
                  <a:cubicBezTo>
                    <a:pt x="230096" y="355176"/>
                    <a:pt x="149665" y="386821"/>
                    <a:pt x="53412" y="430333"/>
                  </a:cubicBezTo>
                  <a:cubicBezTo>
                    <a:pt x="40226" y="435607"/>
                    <a:pt x="27041" y="442200"/>
                    <a:pt x="13855" y="448792"/>
                  </a:cubicBezTo>
                  <a:cubicBezTo>
                    <a:pt x="13855" y="448792"/>
                    <a:pt x="9900" y="319575"/>
                    <a:pt x="38908" y="190358"/>
                  </a:cubicBezTo>
                  <a:cubicBezTo>
                    <a:pt x="48137" y="187721"/>
                    <a:pt x="53412" y="186403"/>
                    <a:pt x="53412" y="186403"/>
                  </a:cubicBezTo>
                  <a:lnTo>
                    <a:pt x="99560" y="109927"/>
                  </a:lnTo>
                  <a:cubicBezTo>
                    <a:pt x="106153" y="55867"/>
                    <a:pt x="120657" y="28178"/>
                    <a:pt x="132524" y="13674"/>
                  </a:cubicBezTo>
                  <a:lnTo>
                    <a:pt x="139117" y="24222"/>
                  </a:lnTo>
                  <a:cubicBezTo>
                    <a:pt x="139117" y="24222"/>
                    <a:pt x="115383" y="103335"/>
                    <a:pt x="218229" y="182447"/>
                  </a:cubicBezTo>
                  <a:lnTo>
                    <a:pt x="360632" y="2905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C7D58D5-D925-4889-AE74-0243A6093386}"/>
                </a:ext>
              </a:extLst>
            </p:cNvPr>
            <p:cNvSpPr/>
            <p:nvPr/>
          </p:nvSpPr>
          <p:spPr>
            <a:xfrm>
              <a:off x="5322091" y="3031170"/>
              <a:ext cx="263708" cy="158225"/>
            </a:xfrm>
            <a:custGeom>
              <a:avLst/>
              <a:gdLst>
                <a:gd name="connsiteX0" fmla="*/ 260241 w 263708"/>
                <a:gd name="connsiteY0" fmla="*/ 13674 h 158224"/>
                <a:gd name="connsiteX1" fmla="*/ 13674 w 263708"/>
                <a:gd name="connsiteY1" fmla="*/ 153439 h 158224"/>
                <a:gd name="connsiteX2" fmla="*/ 29496 w 263708"/>
                <a:gd name="connsiteY2" fmla="*/ 108609 h 158224"/>
                <a:gd name="connsiteX3" fmla="*/ 260241 w 263708"/>
                <a:gd name="connsiteY3" fmla="*/ 13674 h 158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708" h="158224">
                  <a:moveTo>
                    <a:pt x="260241" y="13674"/>
                  </a:moveTo>
                  <a:lnTo>
                    <a:pt x="13674" y="153439"/>
                  </a:lnTo>
                  <a:lnTo>
                    <a:pt x="29496" y="108609"/>
                  </a:lnTo>
                  <a:cubicBezTo>
                    <a:pt x="125750" y="65097"/>
                    <a:pt x="206181" y="33452"/>
                    <a:pt x="260241" y="13674"/>
                  </a:cubicBezTo>
                  <a:close/>
                </a:path>
              </a:pathLst>
            </a:custGeom>
            <a:solidFill>
              <a:srgbClr val="2D0A03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B9DBB54-CB5D-41A5-92B8-0D4F0C6CE328}"/>
                </a:ext>
              </a:extLst>
            </p:cNvPr>
            <p:cNvSpPr/>
            <p:nvPr/>
          </p:nvSpPr>
          <p:spPr>
            <a:xfrm>
              <a:off x="5844233" y="3057541"/>
              <a:ext cx="237337" cy="118669"/>
            </a:xfrm>
            <a:custGeom>
              <a:avLst/>
              <a:gdLst>
                <a:gd name="connsiteX0" fmla="*/ 225959 w 237337"/>
                <a:gd name="connsiteY0" fmla="*/ 111246 h 118668"/>
                <a:gd name="connsiteX1" fmla="*/ 13674 w 237337"/>
                <a:gd name="connsiteY1" fmla="*/ 54549 h 118668"/>
                <a:gd name="connsiteX2" fmla="*/ 45319 w 237337"/>
                <a:gd name="connsiteY2" fmla="*/ 13674 h 118668"/>
                <a:gd name="connsiteX3" fmla="*/ 215411 w 237337"/>
                <a:gd name="connsiteY3" fmla="*/ 84875 h 118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337" h="118668">
                  <a:moveTo>
                    <a:pt x="225959" y="111246"/>
                  </a:moveTo>
                  <a:lnTo>
                    <a:pt x="13674" y="54549"/>
                  </a:lnTo>
                  <a:lnTo>
                    <a:pt x="45319" y="13674"/>
                  </a:lnTo>
                  <a:lnTo>
                    <a:pt x="215411" y="84875"/>
                  </a:lnTo>
                  <a:close/>
                </a:path>
              </a:pathLst>
            </a:custGeom>
            <a:solidFill>
              <a:srgbClr val="350C04"/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82487C4-DC27-4ABE-B80F-7E1896939AD4}"/>
                </a:ext>
              </a:extLst>
            </p:cNvPr>
            <p:cNvSpPr/>
            <p:nvPr/>
          </p:nvSpPr>
          <p:spPr>
            <a:xfrm>
              <a:off x="5476360" y="5343891"/>
              <a:ext cx="303264" cy="224152"/>
            </a:xfrm>
            <a:custGeom>
              <a:avLst/>
              <a:gdLst>
                <a:gd name="connsiteX0" fmla="*/ 14992 w 303264"/>
                <a:gd name="connsiteY0" fmla="*/ 13674 h 224151"/>
                <a:gd name="connsiteX1" fmla="*/ 295841 w 303264"/>
                <a:gd name="connsiteY1" fmla="*/ 13674 h 224151"/>
                <a:gd name="connsiteX2" fmla="*/ 295841 w 303264"/>
                <a:gd name="connsiteY2" fmla="*/ 210136 h 224151"/>
                <a:gd name="connsiteX3" fmla="*/ 13674 w 303264"/>
                <a:gd name="connsiteY3" fmla="*/ 206181 h 224151"/>
                <a:gd name="connsiteX4" fmla="*/ 14992 w 303264"/>
                <a:gd name="connsiteY4" fmla="*/ 13674 h 2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264" h="224151">
                  <a:moveTo>
                    <a:pt x="14992" y="13674"/>
                  </a:moveTo>
                  <a:cubicBezTo>
                    <a:pt x="108609" y="22904"/>
                    <a:pt x="202225" y="22904"/>
                    <a:pt x="295841" y="13674"/>
                  </a:cubicBezTo>
                  <a:lnTo>
                    <a:pt x="295841" y="210136"/>
                  </a:lnTo>
                  <a:cubicBezTo>
                    <a:pt x="295841" y="210136"/>
                    <a:pt x="136298" y="229914"/>
                    <a:pt x="13674" y="206181"/>
                  </a:cubicBezTo>
                  <a:lnTo>
                    <a:pt x="14992" y="13674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31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93B68A4F-DAC7-4FE8-B724-8967598DA754}"/>
              </a:ext>
            </a:extLst>
          </p:cNvPr>
          <p:cNvSpPr txBox="1"/>
          <p:nvPr/>
        </p:nvSpPr>
        <p:spPr>
          <a:xfrm>
            <a:off x="2335616" y="1672475"/>
            <a:ext cx="7225365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Jacob couldn’t afford to shut down his business any longer. Hence, he was determined to find a way out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C4C33C3-B913-4D8C-8B79-2F674D495B72}"/>
              </a:ext>
            </a:extLst>
          </p:cNvPr>
          <p:cNvGrpSpPr/>
          <p:nvPr/>
        </p:nvGrpSpPr>
        <p:grpSpPr>
          <a:xfrm rot="2700000">
            <a:off x="5265195" y="219152"/>
            <a:ext cx="1346900" cy="1330439"/>
            <a:chOff x="5090840" y="2579702"/>
            <a:chExt cx="2387934" cy="2333182"/>
          </a:xfrm>
        </p:grpSpPr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51055D06-BC9D-4245-B084-B5677A5D5D82}"/>
                </a:ext>
              </a:extLst>
            </p:cNvPr>
            <p:cNvSpPr/>
            <p:nvPr/>
          </p:nvSpPr>
          <p:spPr>
            <a:xfrm>
              <a:off x="5621493" y="4116906"/>
              <a:ext cx="1326628" cy="795978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918CC1C-3B35-42CE-918E-A5E880B82A7C}"/>
                </a:ext>
              </a:extLst>
            </p:cNvPr>
            <p:cNvSpPr/>
            <p:nvPr/>
          </p:nvSpPr>
          <p:spPr>
            <a:xfrm>
              <a:off x="5886818" y="2579702"/>
              <a:ext cx="795978" cy="1061303"/>
            </a:xfrm>
            <a:custGeom>
              <a:avLst/>
              <a:gdLst>
                <a:gd name="connsiteX0" fmla="*/ 222086 w 442678"/>
                <a:gd name="connsiteY0" fmla="*/ 1407 h 590237"/>
                <a:gd name="connsiteX1" fmla="*/ 418832 w 442678"/>
                <a:gd name="connsiteY1" fmla="*/ 704 h 590237"/>
                <a:gd name="connsiteX2" fmla="*/ 443425 w 442678"/>
                <a:gd name="connsiteY2" fmla="*/ 23892 h 590237"/>
                <a:gd name="connsiteX3" fmla="*/ 442722 w 442678"/>
                <a:gd name="connsiteY3" fmla="*/ 136318 h 590237"/>
                <a:gd name="connsiteX4" fmla="*/ 428669 w 442678"/>
                <a:gd name="connsiteY4" fmla="*/ 176370 h 590237"/>
                <a:gd name="connsiteX5" fmla="*/ 380185 w 442678"/>
                <a:gd name="connsiteY5" fmla="*/ 175667 h 590237"/>
                <a:gd name="connsiteX6" fmla="*/ 338025 w 442678"/>
                <a:gd name="connsiteY6" fmla="*/ 153182 h 590237"/>
                <a:gd name="connsiteX7" fmla="*/ 295163 w 442678"/>
                <a:gd name="connsiteY7" fmla="*/ 201666 h 590237"/>
                <a:gd name="connsiteX8" fmla="*/ 319756 w 442678"/>
                <a:gd name="connsiteY8" fmla="*/ 280365 h 590237"/>
                <a:gd name="connsiteX9" fmla="*/ 373861 w 442678"/>
                <a:gd name="connsiteY9" fmla="*/ 275446 h 590237"/>
                <a:gd name="connsiteX10" fmla="*/ 410400 w 442678"/>
                <a:gd name="connsiteY10" fmla="*/ 254366 h 590237"/>
                <a:gd name="connsiteX11" fmla="*/ 442020 w 442678"/>
                <a:gd name="connsiteY11" fmla="*/ 298634 h 590237"/>
                <a:gd name="connsiteX12" fmla="*/ 442722 w 442678"/>
                <a:gd name="connsiteY12" fmla="*/ 430032 h 590237"/>
                <a:gd name="connsiteX13" fmla="*/ 425156 w 442678"/>
                <a:gd name="connsiteY13" fmla="*/ 443382 h 590237"/>
                <a:gd name="connsiteX14" fmla="*/ 307811 w 442678"/>
                <a:gd name="connsiteY14" fmla="*/ 443382 h 590237"/>
                <a:gd name="connsiteX15" fmla="*/ 276894 w 442678"/>
                <a:gd name="connsiteY15" fmla="*/ 451112 h 590237"/>
                <a:gd name="connsiteX16" fmla="*/ 276191 w 442678"/>
                <a:gd name="connsiteY16" fmla="*/ 482732 h 590237"/>
                <a:gd name="connsiteX17" fmla="*/ 301487 w 442678"/>
                <a:gd name="connsiteY17" fmla="*/ 538242 h 590237"/>
                <a:gd name="connsiteX18" fmla="*/ 245976 w 442678"/>
                <a:gd name="connsiteY18" fmla="*/ 588834 h 590237"/>
                <a:gd name="connsiteX19" fmla="*/ 152522 w 442678"/>
                <a:gd name="connsiteY19" fmla="*/ 560025 h 590237"/>
                <a:gd name="connsiteX20" fmla="*/ 158846 w 442678"/>
                <a:gd name="connsiteY20" fmla="*/ 488353 h 590237"/>
                <a:gd name="connsiteX21" fmla="*/ 175007 w 442678"/>
                <a:gd name="connsiteY21" fmla="*/ 463760 h 590237"/>
                <a:gd name="connsiteX22" fmla="*/ 142685 w 442678"/>
                <a:gd name="connsiteY22" fmla="*/ 443382 h 590237"/>
                <a:gd name="connsiteX23" fmla="*/ 22529 w 442678"/>
                <a:gd name="connsiteY23" fmla="*/ 444085 h 590237"/>
                <a:gd name="connsiteX24" fmla="*/ 44 w 442678"/>
                <a:gd name="connsiteY24" fmla="*/ 423708 h 590237"/>
                <a:gd name="connsiteX25" fmla="*/ 44 w 442678"/>
                <a:gd name="connsiteY25" fmla="*/ 300742 h 590237"/>
                <a:gd name="connsiteX26" fmla="*/ 18313 w 442678"/>
                <a:gd name="connsiteY26" fmla="*/ 262798 h 590237"/>
                <a:gd name="connsiteX27" fmla="*/ 59770 w 442678"/>
                <a:gd name="connsiteY27" fmla="*/ 265609 h 590237"/>
                <a:gd name="connsiteX28" fmla="*/ 106146 w 442678"/>
                <a:gd name="connsiteY28" fmla="*/ 289499 h 590237"/>
                <a:gd name="connsiteX29" fmla="*/ 148306 w 442678"/>
                <a:gd name="connsiteY29" fmla="*/ 233989 h 590237"/>
                <a:gd name="connsiteX30" fmla="*/ 143388 w 442678"/>
                <a:gd name="connsiteY30" fmla="*/ 188316 h 590237"/>
                <a:gd name="connsiteX31" fmla="*/ 64689 w 442678"/>
                <a:gd name="connsiteY31" fmla="*/ 171452 h 590237"/>
                <a:gd name="connsiteX32" fmla="*/ 35880 w 442678"/>
                <a:gd name="connsiteY32" fmla="*/ 190423 h 590237"/>
                <a:gd name="connsiteX33" fmla="*/ 2152 w 442678"/>
                <a:gd name="connsiteY33" fmla="*/ 151777 h 590237"/>
                <a:gd name="connsiteX34" fmla="*/ 1449 w 442678"/>
                <a:gd name="connsiteY34" fmla="*/ 11947 h 590237"/>
                <a:gd name="connsiteX35" fmla="*/ 20421 w 442678"/>
                <a:gd name="connsiteY35" fmla="*/ 704 h 590237"/>
                <a:gd name="connsiteX36" fmla="*/ 222086 w 442678"/>
                <a:gd name="connsiteY36" fmla="*/ 140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42678" h="590237">
                  <a:moveTo>
                    <a:pt x="222086" y="1407"/>
                  </a:moveTo>
                  <a:cubicBezTo>
                    <a:pt x="287434" y="1407"/>
                    <a:pt x="353484" y="2110"/>
                    <a:pt x="418832" y="704"/>
                  </a:cubicBezTo>
                  <a:cubicBezTo>
                    <a:pt x="437101" y="704"/>
                    <a:pt x="444830" y="4218"/>
                    <a:pt x="443425" y="23892"/>
                  </a:cubicBezTo>
                  <a:cubicBezTo>
                    <a:pt x="442020" y="61133"/>
                    <a:pt x="442722" y="98374"/>
                    <a:pt x="442722" y="136318"/>
                  </a:cubicBezTo>
                  <a:cubicBezTo>
                    <a:pt x="442722" y="151777"/>
                    <a:pt x="439209" y="165128"/>
                    <a:pt x="428669" y="176370"/>
                  </a:cubicBezTo>
                  <a:cubicBezTo>
                    <a:pt x="408994" y="197450"/>
                    <a:pt x="399157" y="197450"/>
                    <a:pt x="380185" y="175667"/>
                  </a:cubicBezTo>
                  <a:cubicBezTo>
                    <a:pt x="368943" y="163020"/>
                    <a:pt x="358403" y="146156"/>
                    <a:pt x="338025" y="153182"/>
                  </a:cubicBezTo>
                  <a:cubicBezTo>
                    <a:pt x="315540" y="161614"/>
                    <a:pt x="298676" y="176370"/>
                    <a:pt x="295163" y="201666"/>
                  </a:cubicBezTo>
                  <a:cubicBezTo>
                    <a:pt x="290947" y="231881"/>
                    <a:pt x="291649" y="259987"/>
                    <a:pt x="319756" y="280365"/>
                  </a:cubicBezTo>
                  <a:cubicBezTo>
                    <a:pt x="342241" y="296526"/>
                    <a:pt x="354889" y="295823"/>
                    <a:pt x="373861" y="275446"/>
                  </a:cubicBezTo>
                  <a:cubicBezTo>
                    <a:pt x="383699" y="264906"/>
                    <a:pt x="390022" y="245231"/>
                    <a:pt x="410400" y="254366"/>
                  </a:cubicBezTo>
                  <a:cubicBezTo>
                    <a:pt x="429372" y="262798"/>
                    <a:pt x="441317" y="277554"/>
                    <a:pt x="442020" y="298634"/>
                  </a:cubicBezTo>
                  <a:cubicBezTo>
                    <a:pt x="442722" y="342199"/>
                    <a:pt x="442020" y="386467"/>
                    <a:pt x="442722" y="430032"/>
                  </a:cubicBezTo>
                  <a:cubicBezTo>
                    <a:pt x="442722" y="444085"/>
                    <a:pt x="434993" y="444085"/>
                    <a:pt x="425156" y="443382"/>
                  </a:cubicBezTo>
                  <a:cubicBezTo>
                    <a:pt x="385807" y="443382"/>
                    <a:pt x="346457" y="443382"/>
                    <a:pt x="307811" y="443382"/>
                  </a:cubicBezTo>
                  <a:cubicBezTo>
                    <a:pt x="296568" y="443382"/>
                    <a:pt x="286028" y="442680"/>
                    <a:pt x="276894" y="451112"/>
                  </a:cubicBezTo>
                  <a:cubicBezTo>
                    <a:pt x="266354" y="461652"/>
                    <a:pt x="258624" y="470786"/>
                    <a:pt x="276191" y="482732"/>
                  </a:cubicBezTo>
                  <a:cubicBezTo>
                    <a:pt x="295163" y="495380"/>
                    <a:pt x="309919" y="513649"/>
                    <a:pt x="301487" y="538242"/>
                  </a:cubicBezTo>
                  <a:cubicBezTo>
                    <a:pt x="292352" y="564241"/>
                    <a:pt x="274786" y="583213"/>
                    <a:pt x="245976" y="588834"/>
                  </a:cubicBezTo>
                  <a:cubicBezTo>
                    <a:pt x="209438" y="595861"/>
                    <a:pt x="177115" y="591645"/>
                    <a:pt x="152522" y="560025"/>
                  </a:cubicBezTo>
                  <a:cubicBezTo>
                    <a:pt x="131442" y="532621"/>
                    <a:pt x="133550" y="512244"/>
                    <a:pt x="158846" y="488353"/>
                  </a:cubicBezTo>
                  <a:cubicBezTo>
                    <a:pt x="165873" y="481326"/>
                    <a:pt x="181331" y="478516"/>
                    <a:pt x="175007" y="463760"/>
                  </a:cubicBezTo>
                  <a:cubicBezTo>
                    <a:pt x="169386" y="450409"/>
                    <a:pt x="158143" y="443382"/>
                    <a:pt x="142685" y="443382"/>
                  </a:cubicBezTo>
                  <a:cubicBezTo>
                    <a:pt x="102633" y="443382"/>
                    <a:pt x="62581" y="442680"/>
                    <a:pt x="22529" y="444085"/>
                  </a:cubicBezTo>
                  <a:cubicBezTo>
                    <a:pt x="7071" y="444788"/>
                    <a:pt x="-659" y="442680"/>
                    <a:pt x="44" y="423708"/>
                  </a:cubicBezTo>
                  <a:cubicBezTo>
                    <a:pt x="1449" y="382953"/>
                    <a:pt x="747" y="341496"/>
                    <a:pt x="44" y="300742"/>
                  </a:cubicBezTo>
                  <a:cubicBezTo>
                    <a:pt x="44" y="284580"/>
                    <a:pt x="6368" y="272635"/>
                    <a:pt x="18313" y="262798"/>
                  </a:cubicBezTo>
                  <a:cubicBezTo>
                    <a:pt x="33069" y="250150"/>
                    <a:pt x="46420" y="248042"/>
                    <a:pt x="59770" y="265609"/>
                  </a:cubicBezTo>
                  <a:cubicBezTo>
                    <a:pt x="71013" y="280365"/>
                    <a:pt x="82958" y="299336"/>
                    <a:pt x="106146" y="289499"/>
                  </a:cubicBezTo>
                  <a:cubicBezTo>
                    <a:pt x="130037" y="279662"/>
                    <a:pt x="146198" y="261393"/>
                    <a:pt x="148306" y="233989"/>
                  </a:cubicBezTo>
                  <a:cubicBezTo>
                    <a:pt x="149009" y="218530"/>
                    <a:pt x="149712" y="203072"/>
                    <a:pt x="143388" y="188316"/>
                  </a:cubicBezTo>
                  <a:cubicBezTo>
                    <a:pt x="125821" y="149669"/>
                    <a:pt x="90688" y="142642"/>
                    <a:pt x="64689" y="171452"/>
                  </a:cubicBezTo>
                  <a:cubicBezTo>
                    <a:pt x="56960" y="179884"/>
                    <a:pt x="52041" y="196045"/>
                    <a:pt x="35880" y="190423"/>
                  </a:cubicBezTo>
                  <a:cubicBezTo>
                    <a:pt x="17611" y="184100"/>
                    <a:pt x="2855" y="171452"/>
                    <a:pt x="2152" y="151777"/>
                  </a:cubicBezTo>
                  <a:cubicBezTo>
                    <a:pt x="747" y="105401"/>
                    <a:pt x="1449" y="59025"/>
                    <a:pt x="1449" y="11947"/>
                  </a:cubicBezTo>
                  <a:cubicBezTo>
                    <a:pt x="1449" y="-4214"/>
                    <a:pt x="12692" y="704"/>
                    <a:pt x="20421" y="704"/>
                  </a:cubicBezTo>
                  <a:cubicBezTo>
                    <a:pt x="87174" y="1407"/>
                    <a:pt x="154630" y="1407"/>
                    <a:pt x="222086" y="1407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1B55C66B-400D-4D78-8FB3-483F053618AE}"/>
                </a:ext>
              </a:extLst>
            </p:cNvPr>
            <p:cNvSpPr/>
            <p:nvPr/>
          </p:nvSpPr>
          <p:spPr>
            <a:xfrm>
              <a:off x="6682796" y="3092504"/>
              <a:ext cx="795978" cy="1061303"/>
            </a:xfrm>
            <a:custGeom>
              <a:avLst/>
              <a:gdLst>
                <a:gd name="connsiteX0" fmla="*/ 442778 w 442678"/>
                <a:gd name="connsiteY0" fmla="*/ 370410 h 590237"/>
                <a:gd name="connsiteX1" fmla="*/ 443481 w 442678"/>
                <a:gd name="connsiteY1" fmla="*/ 570669 h 590237"/>
                <a:gd name="connsiteX2" fmla="*/ 422401 w 442678"/>
                <a:gd name="connsiteY2" fmla="*/ 592452 h 590237"/>
                <a:gd name="connsiteX3" fmla="*/ 307164 w 442678"/>
                <a:gd name="connsiteY3" fmla="*/ 591749 h 590237"/>
                <a:gd name="connsiteX4" fmla="*/ 269220 w 442678"/>
                <a:gd name="connsiteY4" fmla="*/ 579803 h 590237"/>
                <a:gd name="connsiteX5" fmla="*/ 268517 w 442678"/>
                <a:gd name="connsiteY5" fmla="*/ 529212 h 590237"/>
                <a:gd name="connsiteX6" fmla="*/ 290300 w 442678"/>
                <a:gd name="connsiteY6" fmla="*/ 489160 h 590237"/>
                <a:gd name="connsiteX7" fmla="*/ 246032 w 442678"/>
                <a:gd name="connsiteY7" fmla="*/ 445595 h 590237"/>
                <a:gd name="connsiteX8" fmla="*/ 165929 w 442678"/>
                <a:gd name="connsiteY8" fmla="*/ 465972 h 590237"/>
                <a:gd name="connsiteX9" fmla="*/ 169442 w 442678"/>
                <a:gd name="connsiteY9" fmla="*/ 524293 h 590237"/>
                <a:gd name="connsiteX10" fmla="*/ 189819 w 442678"/>
                <a:gd name="connsiteY10" fmla="*/ 558021 h 590237"/>
                <a:gd name="connsiteX11" fmla="*/ 143443 w 442678"/>
                <a:gd name="connsiteY11" fmla="*/ 590343 h 590237"/>
                <a:gd name="connsiteX12" fmla="*/ 14856 w 442678"/>
                <a:gd name="connsiteY12" fmla="*/ 591046 h 590237"/>
                <a:gd name="connsiteX13" fmla="*/ 100 w 442678"/>
                <a:gd name="connsiteY13" fmla="*/ 574885 h 590237"/>
                <a:gd name="connsiteX14" fmla="*/ 100 w 442678"/>
                <a:gd name="connsiteY14" fmla="*/ 446297 h 590237"/>
                <a:gd name="connsiteX15" fmla="*/ 31720 w 442678"/>
                <a:gd name="connsiteY15" fmla="*/ 402732 h 590237"/>
                <a:gd name="connsiteX16" fmla="*/ 66150 w 442678"/>
                <a:gd name="connsiteY16" fmla="*/ 421704 h 590237"/>
                <a:gd name="connsiteX17" fmla="*/ 142038 w 442678"/>
                <a:gd name="connsiteY17" fmla="*/ 406246 h 590237"/>
                <a:gd name="connsiteX18" fmla="*/ 125174 w 442678"/>
                <a:gd name="connsiteY18" fmla="*/ 313494 h 590237"/>
                <a:gd name="connsiteX19" fmla="*/ 66853 w 442678"/>
                <a:gd name="connsiteY19" fmla="*/ 317710 h 590237"/>
                <a:gd name="connsiteX20" fmla="*/ 33828 w 442678"/>
                <a:gd name="connsiteY20" fmla="*/ 337384 h 590237"/>
                <a:gd name="connsiteX21" fmla="*/ 802 w 442678"/>
                <a:gd name="connsiteY21" fmla="*/ 291711 h 590237"/>
                <a:gd name="connsiteX22" fmla="*/ 100 w 442678"/>
                <a:gd name="connsiteY22" fmla="*/ 168745 h 590237"/>
                <a:gd name="connsiteX23" fmla="*/ 19774 w 442678"/>
                <a:gd name="connsiteY23" fmla="*/ 149071 h 590237"/>
                <a:gd name="connsiteX24" fmla="*/ 135011 w 442678"/>
                <a:gd name="connsiteY24" fmla="*/ 149773 h 590237"/>
                <a:gd name="connsiteX25" fmla="*/ 165929 w 442678"/>
                <a:gd name="connsiteY25" fmla="*/ 141341 h 590237"/>
                <a:gd name="connsiteX26" fmla="*/ 166631 w 442678"/>
                <a:gd name="connsiteY26" fmla="*/ 107613 h 590237"/>
                <a:gd name="connsiteX27" fmla="*/ 163820 w 442678"/>
                <a:gd name="connsiteY27" fmla="*/ 21186 h 590237"/>
                <a:gd name="connsiteX28" fmla="*/ 294516 w 442678"/>
                <a:gd name="connsiteY28" fmla="*/ 35942 h 590237"/>
                <a:gd name="connsiteX29" fmla="*/ 288192 w 442678"/>
                <a:gd name="connsiteY29" fmla="*/ 101992 h 590237"/>
                <a:gd name="connsiteX30" fmla="*/ 269923 w 442678"/>
                <a:gd name="connsiteY30" fmla="*/ 130099 h 590237"/>
                <a:gd name="connsiteX31" fmla="*/ 308569 w 442678"/>
                <a:gd name="connsiteY31" fmla="*/ 150476 h 590237"/>
                <a:gd name="connsiteX32" fmla="*/ 420995 w 442678"/>
                <a:gd name="connsiteY32" fmla="*/ 149773 h 590237"/>
                <a:gd name="connsiteX33" fmla="*/ 444183 w 442678"/>
                <a:gd name="connsiteY33" fmla="*/ 174367 h 590237"/>
                <a:gd name="connsiteX34" fmla="*/ 442778 w 442678"/>
                <a:gd name="connsiteY34" fmla="*/ 3704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590237">
                  <a:moveTo>
                    <a:pt x="442778" y="370410"/>
                  </a:moveTo>
                  <a:cubicBezTo>
                    <a:pt x="442778" y="437163"/>
                    <a:pt x="442075" y="503916"/>
                    <a:pt x="443481" y="570669"/>
                  </a:cubicBezTo>
                  <a:cubicBezTo>
                    <a:pt x="443481" y="587533"/>
                    <a:pt x="439967" y="592452"/>
                    <a:pt x="422401" y="592452"/>
                  </a:cubicBezTo>
                  <a:cubicBezTo>
                    <a:pt x="384457" y="591046"/>
                    <a:pt x="345810" y="591749"/>
                    <a:pt x="307164" y="591749"/>
                  </a:cubicBezTo>
                  <a:cubicBezTo>
                    <a:pt x="293111" y="591749"/>
                    <a:pt x="279760" y="590343"/>
                    <a:pt x="269220" y="579803"/>
                  </a:cubicBezTo>
                  <a:cubicBezTo>
                    <a:pt x="252356" y="562940"/>
                    <a:pt x="241114" y="548184"/>
                    <a:pt x="268517" y="529212"/>
                  </a:cubicBezTo>
                  <a:cubicBezTo>
                    <a:pt x="281868" y="520077"/>
                    <a:pt x="296624" y="508835"/>
                    <a:pt x="290300" y="489160"/>
                  </a:cubicBezTo>
                  <a:cubicBezTo>
                    <a:pt x="283273" y="467377"/>
                    <a:pt x="269220" y="450514"/>
                    <a:pt x="246032" y="445595"/>
                  </a:cubicBezTo>
                  <a:cubicBezTo>
                    <a:pt x="216520" y="439271"/>
                    <a:pt x="187711" y="439974"/>
                    <a:pt x="165929" y="465972"/>
                  </a:cubicBezTo>
                  <a:cubicBezTo>
                    <a:pt x="146957" y="488457"/>
                    <a:pt x="147659" y="504619"/>
                    <a:pt x="169442" y="524293"/>
                  </a:cubicBezTo>
                  <a:cubicBezTo>
                    <a:pt x="179279" y="533428"/>
                    <a:pt x="197548" y="539049"/>
                    <a:pt x="189819" y="558021"/>
                  </a:cubicBezTo>
                  <a:cubicBezTo>
                    <a:pt x="181387" y="577696"/>
                    <a:pt x="165929" y="590343"/>
                    <a:pt x="143443" y="590343"/>
                  </a:cubicBezTo>
                  <a:cubicBezTo>
                    <a:pt x="100581" y="590343"/>
                    <a:pt x="57718" y="590343"/>
                    <a:pt x="14856" y="591046"/>
                  </a:cubicBezTo>
                  <a:cubicBezTo>
                    <a:pt x="2208" y="591046"/>
                    <a:pt x="-603" y="586128"/>
                    <a:pt x="100" y="574885"/>
                  </a:cubicBezTo>
                  <a:cubicBezTo>
                    <a:pt x="802" y="532022"/>
                    <a:pt x="100" y="489160"/>
                    <a:pt x="100" y="446297"/>
                  </a:cubicBezTo>
                  <a:cubicBezTo>
                    <a:pt x="100" y="424515"/>
                    <a:pt x="13450" y="410462"/>
                    <a:pt x="31720" y="402732"/>
                  </a:cubicBezTo>
                  <a:cubicBezTo>
                    <a:pt x="49989" y="394300"/>
                    <a:pt x="57016" y="411164"/>
                    <a:pt x="66150" y="421704"/>
                  </a:cubicBezTo>
                  <a:cubicBezTo>
                    <a:pt x="90743" y="449108"/>
                    <a:pt x="122363" y="442784"/>
                    <a:pt x="142038" y="406246"/>
                  </a:cubicBezTo>
                  <a:cubicBezTo>
                    <a:pt x="156794" y="378139"/>
                    <a:pt x="148362" y="332466"/>
                    <a:pt x="125174" y="313494"/>
                  </a:cubicBezTo>
                  <a:cubicBezTo>
                    <a:pt x="101986" y="294522"/>
                    <a:pt x="87230" y="295927"/>
                    <a:pt x="66853" y="317710"/>
                  </a:cubicBezTo>
                  <a:cubicBezTo>
                    <a:pt x="57718" y="326844"/>
                    <a:pt x="54205" y="346519"/>
                    <a:pt x="33828" y="337384"/>
                  </a:cubicBezTo>
                  <a:cubicBezTo>
                    <a:pt x="13450" y="328953"/>
                    <a:pt x="802" y="314899"/>
                    <a:pt x="802" y="291711"/>
                  </a:cubicBezTo>
                  <a:cubicBezTo>
                    <a:pt x="100" y="250957"/>
                    <a:pt x="1505" y="209500"/>
                    <a:pt x="100" y="168745"/>
                  </a:cubicBezTo>
                  <a:cubicBezTo>
                    <a:pt x="-603" y="153287"/>
                    <a:pt x="3613" y="148368"/>
                    <a:pt x="19774" y="149071"/>
                  </a:cubicBezTo>
                  <a:cubicBezTo>
                    <a:pt x="58421" y="150476"/>
                    <a:pt x="96365" y="149071"/>
                    <a:pt x="135011" y="149773"/>
                  </a:cubicBezTo>
                  <a:cubicBezTo>
                    <a:pt x="146254" y="149773"/>
                    <a:pt x="156794" y="149071"/>
                    <a:pt x="165929" y="141341"/>
                  </a:cubicBezTo>
                  <a:cubicBezTo>
                    <a:pt x="179279" y="130099"/>
                    <a:pt x="184198" y="121667"/>
                    <a:pt x="166631" y="107613"/>
                  </a:cubicBezTo>
                  <a:cubicBezTo>
                    <a:pt x="130795" y="79507"/>
                    <a:pt x="130795" y="52103"/>
                    <a:pt x="163820" y="21186"/>
                  </a:cubicBezTo>
                  <a:cubicBezTo>
                    <a:pt x="199656" y="-12542"/>
                    <a:pt x="266409" y="-4813"/>
                    <a:pt x="294516" y="35942"/>
                  </a:cubicBezTo>
                  <a:cubicBezTo>
                    <a:pt x="312083" y="61238"/>
                    <a:pt x="309272" y="79507"/>
                    <a:pt x="288192" y="101992"/>
                  </a:cubicBezTo>
                  <a:cubicBezTo>
                    <a:pt x="280463" y="109721"/>
                    <a:pt x="260788" y="112532"/>
                    <a:pt x="269923" y="130099"/>
                  </a:cubicBezTo>
                  <a:cubicBezTo>
                    <a:pt x="277652" y="144855"/>
                    <a:pt x="291705" y="150476"/>
                    <a:pt x="308569" y="150476"/>
                  </a:cubicBezTo>
                  <a:cubicBezTo>
                    <a:pt x="345810" y="149773"/>
                    <a:pt x="383754" y="151881"/>
                    <a:pt x="420995" y="149773"/>
                  </a:cubicBezTo>
                  <a:cubicBezTo>
                    <a:pt x="441373" y="149071"/>
                    <a:pt x="444886" y="155395"/>
                    <a:pt x="444183" y="174367"/>
                  </a:cubicBezTo>
                  <a:cubicBezTo>
                    <a:pt x="442075" y="239011"/>
                    <a:pt x="442778" y="305062"/>
                    <a:pt x="442778" y="37041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7BED61DE-02BF-45B0-A8B5-67336F233AF7}"/>
                </a:ext>
              </a:extLst>
            </p:cNvPr>
            <p:cNvSpPr/>
            <p:nvPr/>
          </p:nvSpPr>
          <p:spPr>
            <a:xfrm>
              <a:off x="5090840" y="3092504"/>
              <a:ext cx="795978" cy="1326628"/>
            </a:xfrm>
            <a:custGeom>
              <a:avLst/>
              <a:gdLst>
                <a:gd name="connsiteX0" fmla="*/ 755 w 442678"/>
                <a:gd name="connsiteY0" fmla="*/ 370037 h 737797"/>
                <a:gd name="connsiteX1" fmla="*/ 52 w 442678"/>
                <a:gd name="connsiteY1" fmla="*/ 173292 h 737797"/>
                <a:gd name="connsiteX2" fmla="*/ 24645 w 442678"/>
                <a:gd name="connsiteY2" fmla="*/ 149401 h 737797"/>
                <a:gd name="connsiteX3" fmla="*/ 131450 w 442678"/>
                <a:gd name="connsiteY3" fmla="*/ 149401 h 737797"/>
                <a:gd name="connsiteX4" fmla="*/ 158151 w 442678"/>
                <a:gd name="connsiteY4" fmla="*/ 146590 h 737797"/>
                <a:gd name="connsiteX5" fmla="*/ 166583 w 442678"/>
                <a:gd name="connsiteY5" fmla="*/ 109349 h 737797"/>
                <a:gd name="connsiteX6" fmla="*/ 180637 w 442678"/>
                <a:gd name="connsiteY6" fmla="*/ 8868 h 737797"/>
                <a:gd name="connsiteX7" fmla="*/ 293063 w 442678"/>
                <a:gd name="connsiteY7" fmla="*/ 35569 h 737797"/>
                <a:gd name="connsiteX8" fmla="*/ 286036 w 442678"/>
                <a:gd name="connsiteY8" fmla="*/ 103025 h 737797"/>
                <a:gd name="connsiteX9" fmla="*/ 268470 w 442678"/>
                <a:gd name="connsiteY9" fmla="*/ 129024 h 737797"/>
                <a:gd name="connsiteX10" fmla="*/ 304305 w 442678"/>
                <a:gd name="connsiteY10" fmla="*/ 149401 h 737797"/>
                <a:gd name="connsiteX11" fmla="*/ 419543 w 442678"/>
                <a:gd name="connsiteY11" fmla="*/ 148698 h 737797"/>
                <a:gd name="connsiteX12" fmla="*/ 443433 w 442678"/>
                <a:gd name="connsiteY12" fmla="*/ 172589 h 737797"/>
                <a:gd name="connsiteX13" fmla="*/ 443433 w 442678"/>
                <a:gd name="connsiteY13" fmla="*/ 289934 h 737797"/>
                <a:gd name="connsiteX14" fmla="*/ 420245 w 442678"/>
                <a:gd name="connsiteY14" fmla="*/ 333499 h 737797"/>
                <a:gd name="connsiteX15" fmla="*/ 387220 w 442678"/>
                <a:gd name="connsiteY15" fmla="*/ 329986 h 737797"/>
                <a:gd name="connsiteX16" fmla="*/ 316953 w 442678"/>
                <a:gd name="connsiteY16" fmla="*/ 315932 h 737797"/>
                <a:gd name="connsiteX17" fmla="*/ 308521 w 442678"/>
                <a:gd name="connsiteY17" fmla="*/ 415711 h 737797"/>
                <a:gd name="connsiteX18" fmla="*/ 382301 w 442678"/>
                <a:gd name="connsiteY18" fmla="*/ 417819 h 737797"/>
                <a:gd name="connsiteX19" fmla="*/ 409705 w 442678"/>
                <a:gd name="connsiteY19" fmla="*/ 401657 h 737797"/>
                <a:gd name="connsiteX20" fmla="*/ 442730 w 442678"/>
                <a:gd name="connsiteY20" fmla="*/ 438196 h 737797"/>
                <a:gd name="connsiteX21" fmla="*/ 444136 w 442678"/>
                <a:gd name="connsiteY21" fmla="*/ 580134 h 737797"/>
                <a:gd name="connsiteX22" fmla="*/ 427272 w 442678"/>
                <a:gd name="connsiteY22" fmla="*/ 590674 h 737797"/>
                <a:gd name="connsiteX23" fmla="*/ 312035 w 442678"/>
                <a:gd name="connsiteY23" fmla="*/ 590674 h 737797"/>
                <a:gd name="connsiteX24" fmla="*/ 281118 w 442678"/>
                <a:gd name="connsiteY24" fmla="*/ 598403 h 737797"/>
                <a:gd name="connsiteX25" fmla="*/ 279712 w 442678"/>
                <a:gd name="connsiteY25" fmla="*/ 632834 h 737797"/>
                <a:gd name="connsiteX26" fmla="*/ 305008 w 442678"/>
                <a:gd name="connsiteY26" fmla="*/ 685534 h 737797"/>
                <a:gd name="connsiteX27" fmla="*/ 244579 w 442678"/>
                <a:gd name="connsiteY27" fmla="*/ 738233 h 737797"/>
                <a:gd name="connsiteX28" fmla="*/ 153935 w 442678"/>
                <a:gd name="connsiteY28" fmla="*/ 708019 h 737797"/>
                <a:gd name="connsiteX29" fmla="*/ 160962 w 442678"/>
                <a:gd name="connsiteY29" fmla="*/ 637752 h 737797"/>
                <a:gd name="connsiteX30" fmla="*/ 178528 w 442678"/>
                <a:gd name="connsiteY30" fmla="*/ 614565 h 737797"/>
                <a:gd name="connsiteX31" fmla="*/ 141990 w 442678"/>
                <a:gd name="connsiteY31" fmla="*/ 591377 h 737797"/>
                <a:gd name="connsiteX32" fmla="*/ 24645 w 442678"/>
                <a:gd name="connsiteY32" fmla="*/ 592079 h 737797"/>
                <a:gd name="connsiteX33" fmla="*/ 2160 w 442678"/>
                <a:gd name="connsiteY33" fmla="*/ 569594 h 737797"/>
                <a:gd name="connsiteX34" fmla="*/ 755 w 442678"/>
                <a:gd name="connsiteY34" fmla="*/ 370037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737797">
                  <a:moveTo>
                    <a:pt x="755" y="370037"/>
                  </a:moveTo>
                  <a:cubicBezTo>
                    <a:pt x="755" y="304690"/>
                    <a:pt x="1457" y="238639"/>
                    <a:pt x="52" y="173292"/>
                  </a:cubicBezTo>
                  <a:cubicBezTo>
                    <a:pt x="-651" y="153617"/>
                    <a:pt x="5673" y="148698"/>
                    <a:pt x="24645" y="149401"/>
                  </a:cubicBezTo>
                  <a:cubicBezTo>
                    <a:pt x="60481" y="150806"/>
                    <a:pt x="95614" y="150104"/>
                    <a:pt x="131450" y="149401"/>
                  </a:cubicBezTo>
                  <a:cubicBezTo>
                    <a:pt x="140585" y="149401"/>
                    <a:pt x="150422" y="149401"/>
                    <a:pt x="158151" y="146590"/>
                  </a:cubicBezTo>
                  <a:cubicBezTo>
                    <a:pt x="178528" y="139564"/>
                    <a:pt x="181339" y="122700"/>
                    <a:pt x="166583" y="109349"/>
                  </a:cubicBezTo>
                  <a:cubicBezTo>
                    <a:pt x="127937" y="74919"/>
                    <a:pt x="133558" y="33461"/>
                    <a:pt x="180637" y="8868"/>
                  </a:cubicBezTo>
                  <a:cubicBezTo>
                    <a:pt x="216472" y="-10104"/>
                    <a:pt x="270578" y="2544"/>
                    <a:pt x="293063" y="35569"/>
                  </a:cubicBezTo>
                  <a:cubicBezTo>
                    <a:pt x="311332" y="61568"/>
                    <a:pt x="309224" y="80540"/>
                    <a:pt x="286036" y="103025"/>
                  </a:cubicBezTo>
                  <a:cubicBezTo>
                    <a:pt x="278307" y="110052"/>
                    <a:pt x="260740" y="112862"/>
                    <a:pt x="268470" y="129024"/>
                  </a:cubicBezTo>
                  <a:cubicBezTo>
                    <a:pt x="275496" y="143077"/>
                    <a:pt x="288144" y="149401"/>
                    <a:pt x="304305" y="149401"/>
                  </a:cubicBezTo>
                  <a:cubicBezTo>
                    <a:pt x="342952" y="148698"/>
                    <a:pt x="380896" y="150104"/>
                    <a:pt x="419543" y="148698"/>
                  </a:cubicBezTo>
                  <a:cubicBezTo>
                    <a:pt x="438514" y="147996"/>
                    <a:pt x="444136" y="153617"/>
                    <a:pt x="443433" y="172589"/>
                  </a:cubicBezTo>
                  <a:cubicBezTo>
                    <a:pt x="442027" y="211938"/>
                    <a:pt x="442730" y="251287"/>
                    <a:pt x="443433" y="289934"/>
                  </a:cubicBezTo>
                  <a:cubicBezTo>
                    <a:pt x="444136" y="309608"/>
                    <a:pt x="435001" y="322959"/>
                    <a:pt x="420245" y="333499"/>
                  </a:cubicBezTo>
                  <a:cubicBezTo>
                    <a:pt x="408300" y="341931"/>
                    <a:pt x="397760" y="341931"/>
                    <a:pt x="387220" y="329986"/>
                  </a:cubicBezTo>
                  <a:cubicBezTo>
                    <a:pt x="352789" y="293447"/>
                    <a:pt x="342952" y="292042"/>
                    <a:pt x="316953" y="315932"/>
                  </a:cubicBezTo>
                  <a:cubicBezTo>
                    <a:pt x="290955" y="339823"/>
                    <a:pt x="286739" y="389009"/>
                    <a:pt x="308521" y="415711"/>
                  </a:cubicBezTo>
                  <a:cubicBezTo>
                    <a:pt x="334520" y="447331"/>
                    <a:pt x="354897" y="448033"/>
                    <a:pt x="382301" y="417819"/>
                  </a:cubicBezTo>
                  <a:cubicBezTo>
                    <a:pt x="389328" y="410089"/>
                    <a:pt x="393544" y="395333"/>
                    <a:pt x="409705" y="401657"/>
                  </a:cubicBezTo>
                  <a:cubicBezTo>
                    <a:pt x="427272" y="408684"/>
                    <a:pt x="442027" y="419927"/>
                    <a:pt x="442730" y="438196"/>
                  </a:cubicBezTo>
                  <a:cubicBezTo>
                    <a:pt x="444838" y="485274"/>
                    <a:pt x="443433" y="533055"/>
                    <a:pt x="444136" y="580134"/>
                  </a:cubicBezTo>
                  <a:cubicBezTo>
                    <a:pt x="444136" y="594187"/>
                    <a:pt x="434298" y="590674"/>
                    <a:pt x="427272" y="590674"/>
                  </a:cubicBezTo>
                  <a:cubicBezTo>
                    <a:pt x="388625" y="590674"/>
                    <a:pt x="350681" y="590674"/>
                    <a:pt x="312035" y="590674"/>
                  </a:cubicBezTo>
                  <a:cubicBezTo>
                    <a:pt x="300792" y="590674"/>
                    <a:pt x="290252" y="590674"/>
                    <a:pt x="281118" y="598403"/>
                  </a:cubicBezTo>
                  <a:cubicBezTo>
                    <a:pt x="268470" y="608943"/>
                    <a:pt x="260740" y="619483"/>
                    <a:pt x="279712" y="632834"/>
                  </a:cubicBezTo>
                  <a:cubicBezTo>
                    <a:pt x="297279" y="645482"/>
                    <a:pt x="313440" y="661643"/>
                    <a:pt x="305008" y="685534"/>
                  </a:cubicBezTo>
                  <a:cubicBezTo>
                    <a:pt x="295171" y="713640"/>
                    <a:pt x="276199" y="734720"/>
                    <a:pt x="244579" y="738233"/>
                  </a:cubicBezTo>
                  <a:cubicBezTo>
                    <a:pt x="210148" y="742449"/>
                    <a:pt x="177123" y="740341"/>
                    <a:pt x="153935" y="708019"/>
                  </a:cubicBezTo>
                  <a:cubicBezTo>
                    <a:pt x="135666" y="682020"/>
                    <a:pt x="137072" y="660238"/>
                    <a:pt x="160962" y="637752"/>
                  </a:cubicBezTo>
                  <a:cubicBezTo>
                    <a:pt x="167988" y="630726"/>
                    <a:pt x="184150" y="627915"/>
                    <a:pt x="178528" y="614565"/>
                  </a:cubicBezTo>
                  <a:cubicBezTo>
                    <a:pt x="172205" y="599809"/>
                    <a:pt x="159557" y="590674"/>
                    <a:pt x="141990" y="591377"/>
                  </a:cubicBezTo>
                  <a:cubicBezTo>
                    <a:pt x="102641" y="592079"/>
                    <a:pt x="63292" y="590674"/>
                    <a:pt x="24645" y="592079"/>
                  </a:cubicBezTo>
                  <a:cubicBezTo>
                    <a:pt x="6376" y="592782"/>
                    <a:pt x="1457" y="587863"/>
                    <a:pt x="2160" y="569594"/>
                  </a:cubicBezTo>
                  <a:cubicBezTo>
                    <a:pt x="1457" y="503544"/>
                    <a:pt x="755" y="436791"/>
                    <a:pt x="755" y="370037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07416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205,693 Empty Restaurants Illustrations &amp; Clip Art - iStock">
            <a:extLst>
              <a:ext uri="{FF2B5EF4-FFF2-40B4-BE49-F238E27FC236}">
                <a16:creationId xmlns:a16="http://schemas.microsoft.com/office/drawing/2014/main" id="{313B8FE1-5C60-4BC0-955F-27ACFB1786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FA4C5D9-D37B-4653-839F-C916D6B21D36}"/>
              </a:ext>
            </a:extLst>
          </p:cNvPr>
          <p:cNvSpPr/>
          <p:nvPr/>
        </p:nvSpPr>
        <p:spPr>
          <a:xfrm>
            <a:off x="-11067" y="0"/>
            <a:ext cx="12214134" cy="692912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1127E3-ECC5-4A7E-ABF6-93C85FDC4204}"/>
              </a:ext>
            </a:extLst>
          </p:cNvPr>
          <p:cNvSpPr/>
          <p:nvPr/>
        </p:nvSpPr>
        <p:spPr>
          <a:xfrm>
            <a:off x="-11067" y="0"/>
            <a:ext cx="12214134" cy="692912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6" name="Freeform 3">
            <a:extLst>
              <a:ext uri="{FF2B5EF4-FFF2-40B4-BE49-F238E27FC236}">
                <a16:creationId xmlns:a16="http://schemas.microsoft.com/office/drawing/2014/main" id="{346F0387-2108-4603-B735-D0DB33219648}"/>
              </a:ext>
            </a:extLst>
          </p:cNvPr>
          <p:cNvSpPr/>
          <p:nvPr/>
        </p:nvSpPr>
        <p:spPr>
          <a:xfrm flipH="1">
            <a:off x="3227993" y="4563689"/>
            <a:ext cx="1528712" cy="2104599"/>
          </a:xfrm>
          <a:custGeom>
            <a:avLst/>
            <a:gdLst>
              <a:gd name="connsiteX0" fmla="*/ 2614174 w 2816128"/>
              <a:gd name="connsiteY0" fmla="*/ 72928 h 3814675"/>
              <a:gd name="connsiteX1" fmla="*/ 2322464 w 2816128"/>
              <a:gd name="connsiteY1" fmla="*/ 0 h 3814675"/>
              <a:gd name="connsiteX2" fmla="*/ 2193438 w 2816128"/>
              <a:gd name="connsiteY2" fmla="*/ 185124 h 3814675"/>
              <a:gd name="connsiteX3" fmla="*/ 2114901 w 2816128"/>
              <a:gd name="connsiteY3" fmla="*/ 201953 h 3814675"/>
              <a:gd name="connsiteX4" fmla="*/ 2142950 w 2816128"/>
              <a:gd name="connsiteY4" fmla="*/ 314150 h 3814675"/>
              <a:gd name="connsiteX5" fmla="*/ 2047583 w 2816128"/>
              <a:gd name="connsiteY5" fmla="*/ 482444 h 3814675"/>
              <a:gd name="connsiteX6" fmla="*/ 2159779 w 2816128"/>
              <a:gd name="connsiteY6" fmla="*/ 734886 h 3814675"/>
              <a:gd name="connsiteX7" fmla="*/ 2030754 w 2816128"/>
              <a:gd name="connsiteY7" fmla="*/ 779764 h 3814675"/>
              <a:gd name="connsiteX8" fmla="*/ 1997095 w 2816128"/>
              <a:gd name="connsiteY8" fmla="*/ 847082 h 3814675"/>
              <a:gd name="connsiteX9" fmla="*/ 1997095 w 2816128"/>
              <a:gd name="connsiteY9" fmla="*/ 734886 h 3814675"/>
              <a:gd name="connsiteX10" fmla="*/ 1946606 w 2816128"/>
              <a:gd name="connsiteY10" fmla="*/ 695617 h 3814675"/>
              <a:gd name="connsiteX11" fmla="*/ 1772702 w 2816128"/>
              <a:gd name="connsiteY11" fmla="*/ 746105 h 3814675"/>
              <a:gd name="connsiteX12" fmla="*/ 1402454 w 2816128"/>
              <a:gd name="connsiteY12" fmla="*/ 605860 h 3814675"/>
              <a:gd name="connsiteX13" fmla="*/ 1705384 w 2816128"/>
              <a:gd name="connsiteY13" fmla="*/ 1178061 h 3814675"/>
              <a:gd name="connsiteX14" fmla="*/ 1800751 w 2816128"/>
              <a:gd name="connsiteY14" fmla="*/ 1250989 h 3814675"/>
              <a:gd name="connsiteX15" fmla="*/ 1649286 w 2816128"/>
              <a:gd name="connsiteY15" fmla="*/ 1475381 h 3814675"/>
              <a:gd name="connsiteX16" fmla="*/ 1727824 w 2816128"/>
              <a:gd name="connsiteY16" fmla="*/ 1694164 h 3814675"/>
              <a:gd name="connsiteX17" fmla="*/ 1817581 w 2816128"/>
              <a:gd name="connsiteY17" fmla="*/ 1688555 h 3814675"/>
              <a:gd name="connsiteX18" fmla="*/ 1671725 w 2816128"/>
              <a:gd name="connsiteY18" fmla="*/ 1856849 h 3814675"/>
              <a:gd name="connsiteX19" fmla="*/ 914400 w 2816128"/>
              <a:gd name="connsiteY19" fmla="*/ 1604407 h 3814675"/>
              <a:gd name="connsiteX20" fmla="*/ 460005 w 2816128"/>
              <a:gd name="connsiteY20" fmla="*/ 2631004 h 3814675"/>
              <a:gd name="connsiteX21" fmla="*/ 263662 w 2816128"/>
              <a:gd name="connsiteY21" fmla="*/ 2838567 h 3814675"/>
              <a:gd name="connsiteX22" fmla="*/ 44879 w 2816128"/>
              <a:gd name="connsiteY22" fmla="*/ 2883445 h 3814675"/>
              <a:gd name="connsiteX23" fmla="*/ 0 w 2816128"/>
              <a:gd name="connsiteY23" fmla="*/ 2990032 h 3814675"/>
              <a:gd name="connsiteX24" fmla="*/ 274881 w 2816128"/>
              <a:gd name="connsiteY24" fmla="*/ 3113448 h 3814675"/>
              <a:gd name="connsiteX25" fmla="*/ 504884 w 2816128"/>
              <a:gd name="connsiteY25" fmla="*/ 3012471 h 3814675"/>
              <a:gd name="connsiteX26" fmla="*/ 471225 w 2816128"/>
              <a:gd name="connsiteY26" fmla="*/ 3141497 h 3814675"/>
              <a:gd name="connsiteX27" fmla="*/ 572201 w 2816128"/>
              <a:gd name="connsiteY27" fmla="*/ 3186375 h 3814675"/>
              <a:gd name="connsiteX28" fmla="*/ 381468 w 2816128"/>
              <a:gd name="connsiteY28" fmla="*/ 3646380 h 3814675"/>
              <a:gd name="connsiteX29" fmla="*/ 196344 w 2816128"/>
              <a:gd name="connsiteY29" fmla="*/ 3691259 h 3814675"/>
              <a:gd name="connsiteX30" fmla="*/ 263662 w 2816128"/>
              <a:gd name="connsiteY30" fmla="*/ 3792235 h 3814675"/>
              <a:gd name="connsiteX31" fmla="*/ 555372 w 2816128"/>
              <a:gd name="connsiteY31" fmla="*/ 3814675 h 3814675"/>
              <a:gd name="connsiteX32" fmla="*/ 589031 w 2816128"/>
              <a:gd name="connsiteY32" fmla="*/ 3607112 h 3814675"/>
              <a:gd name="connsiteX33" fmla="*/ 645129 w 2816128"/>
              <a:gd name="connsiteY33" fmla="*/ 3601502 h 3814675"/>
              <a:gd name="connsiteX34" fmla="*/ 690008 w 2816128"/>
              <a:gd name="connsiteY34" fmla="*/ 3724918 h 3814675"/>
              <a:gd name="connsiteX35" fmla="*/ 774155 w 2816128"/>
              <a:gd name="connsiteY35" fmla="*/ 3730528 h 3814675"/>
              <a:gd name="connsiteX36" fmla="*/ 779765 w 2816128"/>
              <a:gd name="connsiteY36" fmla="*/ 3500525 h 3814675"/>
              <a:gd name="connsiteX37" fmla="*/ 746106 w 2816128"/>
              <a:gd name="connsiteY37" fmla="*/ 3231254 h 3814675"/>
              <a:gd name="connsiteX38" fmla="*/ 903181 w 2816128"/>
              <a:gd name="connsiteY38" fmla="*/ 2653443 h 3814675"/>
              <a:gd name="connsiteX39" fmla="*/ 1166842 w 2816128"/>
              <a:gd name="connsiteY39" fmla="*/ 2546856 h 3814675"/>
              <a:gd name="connsiteX40" fmla="*/ 1531480 w 2816128"/>
              <a:gd name="connsiteY40" fmla="*/ 2653443 h 3814675"/>
              <a:gd name="connsiteX41" fmla="*/ 1593188 w 2816128"/>
              <a:gd name="connsiteY41" fmla="*/ 2653443 h 3814675"/>
              <a:gd name="connsiteX42" fmla="*/ 1649286 w 2816128"/>
              <a:gd name="connsiteY42" fmla="*/ 2754420 h 3814675"/>
              <a:gd name="connsiteX43" fmla="*/ 1800751 w 2816128"/>
              <a:gd name="connsiteY43" fmla="*/ 2788078 h 3814675"/>
              <a:gd name="connsiteX44" fmla="*/ 1811971 w 2816128"/>
              <a:gd name="connsiteY44" fmla="*/ 2821737 h 3814675"/>
              <a:gd name="connsiteX45" fmla="*/ 1772702 w 2816128"/>
              <a:gd name="connsiteY45" fmla="*/ 3023691 h 3814675"/>
              <a:gd name="connsiteX46" fmla="*/ 1750263 w 2816128"/>
              <a:gd name="connsiteY46" fmla="*/ 3349060 h 3814675"/>
              <a:gd name="connsiteX47" fmla="*/ 1542700 w 2816128"/>
              <a:gd name="connsiteY47" fmla="*/ 3371499 h 3814675"/>
              <a:gd name="connsiteX48" fmla="*/ 1206111 w 2816128"/>
              <a:gd name="connsiteY48" fmla="*/ 3421988 h 3814675"/>
              <a:gd name="connsiteX49" fmla="*/ 1178062 w 2816128"/>
              <a:gd name="connsiteY49" fmla="*/ 3494915 h 3814675"/>
              <a:gd name="connsiteX50" fmla="*/ 1116354 w 2816128"/>
              <a:gd name="connsiteY50" fmla="*/ 3522964 h 3814675"/>
              <a:gd name="connsiteX51" fmla="*/ 1144403 w 2816128"/>
              <a:gd name="connsiteY51" fmla="*/ 3657600 h 3814675"/>
              <a:gd name="connsiteX52" fmla="*/ 1284648 w 2816128"/>
              <a:gd name="connsiteY52" fmla="*/ 3663210 h 3814675"/>
              <a:gd name="connsiteX53" fmla="*/ 1279038 w 2816128"/>
              <a:gd name="connsiteY53" fmla="*/ 3511745 h 3814675"/>
              <a:gd name="connsiteX54" fmla="*/ 1458552 w 2816128"/>
              <a:gd name="connsiteY54" fmla="*/ 3522964 h 3814675"/>
              <a:gd name="connsiteX55" fmla="*/ 1430503 w 2816128"/>
              <a:gd name="connsiteY55" fmla="*/ 3601502 h 3814675"/>
              <a:gd name="connsiteX56" fmla="*/ 1402454 w 2816128"/>
              <a:gd name="connsiteY56" fmla="*/ 3663210 h 3814675"/>
              <a:gd name="connsiteX57" fmla="*/ 1318307 w 2816128"/>
              <a:gd name="connsiteY57" fmla="*/ 3680039 h 3814675"/>
              <a:gd name="connsiteX58" fmla="*/ 1452943 w 2816128"/>
              <a:gd name="connsiteY58" fmla="*/ 3803455 h 3814675"/>
              <a:gd name="connsiteX59" fmla="*/ 1520260 w 2816128"/>
              <a:gd name="connsiteY59" fmla="*/ 3668820 h 3814675"/>
              <a:gd name="connsiteX60" fmla="*/ 1823190 w 2816128"/>
              <a:gd name="connsiteY60" fmla="*/ 3567843 h 3814675"/>
              <a:gd name="connsiteX61" fmla="*/ 2159779 w 2816128"/>
              <a:gd name="connsiteY61" fmla="*/ 3640770 h 3814675"/>
              <a:gd name="connsiteX62" fmla="*/ 2114901 w 2816128"/>
              <a:gd name="connsiteY62" fmla="*/ 3741747 h 3814675"/>
              <a:gd name="connsiteX63" fmla="*/ 2210268 w 2816128"/>
              <a:gd name="connsiteY63" fmla="*/ 3809065 h 3814675"/>
              <a:gd name="connsiteX64" fmla="*/ 2283195 w 2816128"/>
              <a:gd name="connsiteY64" fmla="*/ 3758577 h 3814675"/>
              <a:gd name="connsiteX65" fmla="*/ 2271976 w 2816128"/>
              <a:gd name="connsiteY65" fmla="*/ 3663210 h 3814675"/>
              <a:gd name="connsiteX66" fmla="*/ 2451490 w 2816128"/>
              <a:gd name="connsiteY66" fmla="*/ 3584672 h 3814675"/>
              <a:gd name="connsiteX67" fmla="*/ 2434660 w 2816128"/>
              <a:gd name="connsiteY67" fmla="*/ 3410768 h 3814675"/>
              <a:gd name="connsiteX68" fmla="*/ 1929777 w 2816128"/>
              <a:gd name="connsiteY68" fmla="*/ 3382719 h 3814675"/>
              <a:gd name="connsiteX69" fmla="*/ 1918557 w 2816128"/>
              <a:gd name="connsiteY69" fmla="*/ 3057350 h 3814675"/>
              <a:gd name="connsiteX70" fmla="*/ 1884898 w 2816128"/>
              <a:gd name="connsiteY70" fmla="*/ 3040520 h 3814675"/>
              <a:gd name="connsiteX71" fmla="*/ 1907338 w 2816128"/>
              <a:gd name="connsiteY71" fmla="*/ 2861006 h 3814675"/>
              <a:gd name="connsiteX72" fmla="*/ 1862459 w 2816128"/>
              <a:gd name="connsiteY72" fmla="*/ 2799298 h 3814675"/>
              <a:gd name="connsiteX73" fmla="*/ 2109291 w 2816128"/>
              <a:gd name="connsiteY73" fmla="*/ 2743200 h 3814675"/>
              <a:gd name="connsiteX74" fmla="*/ 2131730 w 2816128"/>
              <a:gd name="connsiteY74" fmla="*/ 2614174 h 3814675"/>
              <a:gd name="connsiteX75" fmla="*/ 2372952 w 2816128"/>
              <a:gd name="connsiteY75" fmla="*/ 2647833 h 3814675"/>
              <a:gd name="connsiteX76" fmla="*/ 2597345 w 2816128"/>
              <a:gd name="connsiteY76" fmla="*/ 2058802 h 3814675"/>
              <a:gd name="connsiteX77" fmla="*/ 2552466 w 2816128"/>
              <a:gd name="connsiteY77" fmla="*/ 1974655 h 3814675"/>
              <a:gd name="connsiteX78" fmla="*/ 2698322 w 2816128"/>
              <a:gd name="connsiteY78" fmla="*/ 1486601 h 3814675"/>
              <a:gd name="connsiteX79" fmla="*/ 2642224 w 2816128"/>
              <a:gd name="connsiteY79" fmla="*/ 1380015 h 3814675"/>
              <a:gd name="connsiteX80" fmla="*/ 2501978 w 2816128"/>
              <a:gd name="connsiteY80" fmla="*/ 796594 h 3814675"/>
              <a:gd name="connsiteX81" fmla="*/ 2816128 w 2816128"/>
              <a:gd name="connsiteY81" fmla="*/ 673178 h 3814675"/>
              <a:gd name="connsiteX82" fmla="*/ 2771249 w 2816128"/>
              <a:gd name="connsiteY82" fmla="*/ 437566 h 3814675"/>
              <a:gd name="connsiteX83" fmla="*/ 2614174 w 2816128"/>
              <a:gd name="connsiteY83" fmla="*/ 72928 h 3814675"/>
              <a:gd name="connsiteX0" fmla="*/ 2614174 w 2816128"/>
              <a:gd name="connsiteY0" fmla="*/ 84148 h 3825895"/>
              <a:gd name="connsiteX1" fmla="*/ 2395391 w 2816128"/>
              <a:gd name="connsiteY1" fmla="*/ 0 h 3825895"/>
              <a:gd name="connsiteX2" fmla="*/ 2193438 w 2816128"/>
              <a:gd name="connsiteY2" fmla="*/ 196344 h 3825895"/>
              <a:gd name="connsiteX3" fmla="*/ 2114901 w 2816128"/>
              <a:gd name="connsiteY3" fmla="*/ 213173 h 3825895"/>
              <a:gd name="connsiteX4" fmla="*/ 2142950 w 2816128"/>
              <a:gd name="connsiteY4" fmla="*/ 325370 h 3825895"/>
              <a:gd name="connsiteX5" fmla="*/ 2047583 w 2816128"/>
              <a:gd name="connsiteY5" fmla="*/ 493664 h 3825895"/>
              <a:gd name="connsiteX6" fmla="*/ 2159779 w 2816128"/>
              <a:gd name="connsiteY6" fmla="*/ 746106 h 3825895"/>
              <a:gd name="connsiteX7" fmla="*/ 2030754 w 2816128"/>
              <a:gd name="connsiteY7" fmla="*/ 790984 h 3825895"/>
              <a:gd name="connsiteX8" fmla="*/ 1997095 w 2816128"/>
              <a:gd name="connsiteY8" fmla="*/ 858302 h 3825895"/>
              <a:gd name="connsiteX9" fmla="*/ 1997095 w 2816128"/>
              <a:gd name="connsiteY9" fmla="*/ 746106 h 3825895"/>
              <a:gd name="connsiteX10" fmla="*/ 1946606 w 2816128"/>
              <a:gd name="connsiteY10" fmla="*/ 706837 h 3825895"/>
              <a:gd name="connsiteX11" fmla="*/ 1772702 w 2816128"/>
              <a:gd name="connsiteY11" fmla="*/ 757325 h 3825895"/>
              <a:gd name="connsiteX12" fmla="*/ 1402454 w 2816128"/>
              <a:gd name="connsiteY12" fmla="*/ 617080 h 3825895"/>
              <a:gd name="connsiteX13" fmla="*/ 1705384 w 2816128"/>
              <a:gd name="connsiteY13" fmla="*/ 1189281 h 3825895"/>
              <a:gd name="connsiteX14" fmla="*/ 1800751 w 2816128"/>
              <a:gd name="connsiteY14" fmla="*/ 1262209 h 3825895"/>
              <a:gd name="connsiteX15" fmla="*/ 1649286 w 2816128"/>
              <a:gd name="connsiteY15" fmla="*/ 1486601 h 3825895"/>
              <a:gd name="connsiteX16" fmla="*/ 1727824 w 2816128"/>
              <a:gd name="connsiteY16" fmla="*/ 1705384 h 3825895"/>
              <a:gd name="connsiteX17" fmla="*/ 1817581 w 2816128"/>
              <a:gd name="connsiteY17" fmla="*/ 1699775 h 3825895"/>
              <a:gd name="connsiteX18" fmla="*/ 1671725 w 2816128"/>
              <a:gd name="connsiteY18" fmla="*/ 1868069 h 3825895"/>
              <a:gd name="connsiteX19" fmla="*/ 914400 w 2816128"/>
              <a:gd name="connsiteY19" fmla="*/ 1615627 h 3825895"/>
              <a:gd name="connsiteX20" fmla="*/ 460005 w 2816128"/>
              <a:gd name="connsiteY20" fmla="*/ 2642224 h 3825895"/>
              <a:gd name="connsiteX21" fmla="*/ 263662 w 2816128"/>
              <a:gd name="connsiteY21" fmla="*/ 2849787 h 3825895"/>
              <a:gd name="connsiteX22" fmla="*/ 44879 w 2816128"/>
              <a:gd name="connsiteY22" fmla="*/ 2894665 h 3825895"/>
              <a:gd name="connsiteX23" fmla="*/ 0 w 2816128"/>
              <a:gd name="connsiteY23" fmla="*/ 3001252 h 3825895"/>
              <a:gd name="connsiteX24" fmla="*/ 274881 w 2816128"/>
              <a:gd name="connsiteY24" fmla="*/ 3124668 h 3825895"/>
              <a:gd name="connsiteX25" fmla="*/ 504884 w 2816128"/>
              <a:gd name="connsiteY25" fmla="*/ 3023691 h 3825895"/>
              <a:gd name="connsiteX26" fmla="*/ 471225 w 2816128"/>
              <a:gd name="connsiteY26" fmla="*/ 3152717 h 3825895"/>
              <a:gd name="connsiteX27" fmla="*/ 572201 w 2816128"/>
              <a:gd name="connsiteY27" fmla="*/ 3197595 h 3825895"/>
              <a:gd name="connsiteX28" fmla="*/ 381468 w 2816128"/>
              <a:gd name="connsiteY28" fmla="*/ 3657600 h 3825895"/>
              <a:gd name="connsiteX29" fmla="*/ 196344 w 2816128"/>
              <a:gd name="connsiteY29" fmla="*/ 3702479 h 3825895"/>
              <a:gd name="connsiteX30" fmla="*/ 263662 w 2816128"/>
              <a:gd name="connsiteY30" fmla="*/ 3803455 h 3825895"/>
              <a:gd name="connsiteX31" fmla="*/ 555372 w 2816128"/>
              <a:gd name="connsiteY31" fmla="*/ 3825895 h 3825895"/>
              <a:gd name="connsiteX32" fmla="*/ 589031 w 2816128"/>
              <a:gd name="connsiteY32" fmla="*/ 3618332 h 3825895"/>
              <a:gd name="connsiteX33" fmla="*/ 645129 w 2816128"/>
              <a:gd name="connsiteY33" fmla="*/ 3612722 h 3825895"/>
              <a:gd name="connsiteX34" fmla="*/ 690008 w 2816128"/>
              <a:gd name="connsiteY34" fmla="*/ 3736138 h 3825895"/>
              <a:gd name="connsiteX35" fmla="*/ 774155 w 2816128"/>
              <a:gd name="connsiteY35" fmla="*/ 3741748 h 3825895"/>
              <a:gd name="connsiteX36" fmla="*/ 779765 w 2816128"/>
              <a:gd name="connsiteY36" fmla="*/ 3511745 h 3825895"/>
              <a:gd name="connsiteX37" fmla="*/ 746106 w 2816128"/>
              <a:gd name="connsiteY37" fmla="*/ 3242474 h 3825895"/>
              <a:gd name="connsiteX38" fmla="*/ 903181 w 2816128"/>
              <a:gd name="connsiteY38" fmla="*/ 2664663 h 3825895"/>
              <a:gd name="connsiteX39" fmla="*/ 1166842 w 2816128"/>
              <a:gd name="connsiteY39" fmla="*/ 2558076 h 3825895"/>
              <a:gd name="connsiteX40" fmla="*/ 1531480 w 2816128"/>
              <a:gd name="connsiteY40" fmla="*/ 2664663 h 3825895"/>
              <a:gd name="connsiteX41" fmla="*/ 1593188 w 2816128"/>
              <a:gd name="connsiteY41" fmla="*/ 2664663 h 3825895"/>
              <a:gd name="connsiteX42" fmla="*/ 1649286 w 2816128"/>
              <a:gd name="connsiteY42" fmla="*/ 2765640 h 3825895"/>
              <a:gd name="connsiteX43" fmla="*/ 1800751 w 2816128"/>
              <a:gd name="connsiteY43" fmla="*/ 2799298 h 3825895"/>
              <a:gd name="connsiteX44" fmla="*/ 1811971 w 2816128"/>
              <a:gd name="connsiteY44" fmla="*/ 2832957 h 3825895"/>
              <a:gd name="connsiteX45" fmla="*/ 1772702 w 2816128"/>
              <a:gd name="connsiteY45" fmla="*/ 3034911 h 3825895"/>
              <a:gd name="connsiteX46" fmla="*/ 1750263 w 2816128"/>
              <a:gd name="connsiteY46" fmla="*/ 3360280 h 3825895"/>
              <a:gd name="connsiteX47" fmla="*/ 1542700 w 2816128"/>
              <a:gd name="connsiteY47" fmla="*/ 3382719 h 3825895"/>
              <a:gd name="connsiteX48" fmla="*/ 1206111 w 2816128"/>
              <a:gd name="connsiteY48" fmla="*/ 3433208 h 3825895"/>
              <a:gd name="connsiteX49" fmla="*/ 1178062 w 2816128"/>
              <a:gd name="connsiteY49" fmla="*/ 3506135 h 3825895"/>
              <a:gd name="connsiteX50" fmla="*/ 1116354 w 2816128"/>
              <a:gd name="connsiteY50" fmla="*/ 3534184 h 3825895"/>
              <a:gd name="connsiteX51" fmla="*/ 1144403 w 2816128"/>
              <a:gd name="connsiteY51" fmla="*/ 3668820 h 3825895"/>
              <a:gd name="connsiteX52" fmla="*/ 1284648 w 2816128"/>
              <a:gd name="connsiteY52" fmla="*/ 3674430 h 3825895"/>
              <a:gd name="connsiteX53" fmla="*/ 1279038 w 2816128"/>
              <a:gd name="connsiteY53" fmla="*/ 3522965 h 3825895"/>
              <a:gd name="connsiteX54" fmla="*/ 1458552 w 2816128"/>
              <a:gd name="connsiteY54" fmla="*/ 3534184 h 3825895"/>
              <a:gd name="connsiteX55" fmla="*/ 1430503 w 2816128"/>
              <a:gd name="connsiteY55" fmla="*/ 3612722 h 3825895"/>
              <a:gd name="connsiteX56" fmla="*/ 1402454 w 2816128"/>
              <a:gd name="connsiteY56" fmla="*/ 3674430 h 3825895"/>
              <a:gd name="connsiteX57" fmla="*/ 1318307 w 2816128"/>
              <a:gd name="connsiteY57" fmla="*/ 3691259 h 3825895"/>
              <a:gd name="connsiteX58" fmla="*/ 1452943 w 2816128"/>
              <a:gd name="connsiteY58" fmla="*/ 3814675 h 3825895"/>
              <a:gd name="connsiteX59" fmla="*/ 1520260 w 2816128"/>
              <a:gd name="connsiteY59" fmla="*/ 3680040 h 3825895"/>
              <a:gd name="connsiteX60" fmla="*/ 1823190 w 2816128"/>
              <a:gd name="connsiteY60" fmla="*/ 3579063 h 3825895"/>
              <a:gd name="connsiteX61" fmla="*/ 2159779 w 2816128"/>
              <a:gd name="connsiteY61" fmla="*/ 3651990 h 3825895"/>
              <a:gd name="connsiteX62" fmla="*/ 2114901 w 2816128"/>
              <a:gd name="connsiteY62" fmla="*/ 3752967 h 3825895"/>
              <a:gd name="connsiteX63" fmla="*/ 2210268 w 2816128"/>
              <a:gd name="connsiteY63" fmla="*/ 3820285 h 3825895"/>
              <a:gd name="connsiteX64" fmla="*/ 2283195 w 2816128"/>
              <a:gd name="connsiteY64" fmla="*/ 3769797 h 3825895"/>
              <a:gd name="connsiteX65" fmla="*/ 2271976 w 2816128"/>
              <a:gd name="connsiteY65" fmla="*/ 3674430 h 3825895"/>
              <a:gd name="connsiteX66" fmla="*/ 2451490 w 2816128"/>
              <a:gd name="connsiteY66" fmla="*/ 3595892 h 3825895"/>
              <a:gd name="connsiteX67" fmla="*/ 2434660 w 2816128"/>
              <a:gd name="connsiteY67" fmla="*/ 3421988 h 3825895"/>
              <a:gd name="connsiteX68" fmla="*/ 1929777 w 2816128"/>
              <a:gd name="connsiteY68" fmla="*/ 3393939 h 3825895"/>
              <a:gd name="connsiteX69" fmla="*/ 1918557 w 2816128"/>
              <a:gd name="connsiteY69" fmla="*/ 3068570 h 3825895"/>
              <a:gd name="connsiteX70" fmla="*/ 1884898 w 2816128"/>
              <a:gd name="connsiteY70" fmla="*/ 3051740 h 3825895"/>
              <a:gd name="connsiteX71" fmla="*/ 1907338 w 2816128"/>
              <a:gd name="connsiteY71" fmla="*/ 2872226 h 3825895"/>
              <a:gd name="connsiteX72" fmla="*/ 1862459 w 2816128"/>
              <a:gd name="connsiteY72" fmla="*/ 2810518 h 3825895"/>
              <a:gd name="connsiteX73" fmla="*/ 2109291 w 2816128"/>
              <a:gd name="connsiteY73" fmla="*/ 2754420 h 3825895"/>
              <a:gd name="connsiteX74" fmla="*/ 2131730 w 2816128"/>
              <a:gd name="connsiteY74" fmla="*/ 2625394 h 3825895"/>
              <a:gd name="connsiteX75" fmla="*/ 2372952 w 2816128"/>
              <a:gd name="connsiteY75" fmla="*/ 2659053 h 3825895"/>
              <a:gd name="connsiteX76" fmla="*/ 2597345 w 2816128"/>
              <a:gd name="connsiteY76" fmla="*/ 2070022 h 3825895"/>
              <a:gd name="connsiteX77" fmla="*/ 2552466 w 2816128"/>
              <a:gd name="connsiteY77" fmla="*/ 1985875 h 3825895"/>
              <a:gd name="connsiteX78" fmla="*/ 2698322 w 2816128"/>
              <a:gd name="connsiteY78" fmla="*/ 1497821 h 3825895"/>
              <a:gd name="connsiteX79" fmla="*/ 2642224 w 2816128"/>
              <a:gd name="connsiteY79" fmla="*/ 1391235 h 3825895"/>
              <a:gd name="connsiteX80" fmla="*/ 2501978 w 2816128"/>
              <a:gd name="connsiteY80" fmla="*/ 807814 h 3825895"/>
              <a:gd name="connsiteX81" fmla="*/ 2816128 w 2816128"/>
              <a:gd name="connsiteY81" fmla="*/ 684398 h 3825895"/>
              <a:gd name="connsiteX82" fmla="*/ 2771249 w 2816128"/>
              <a:gd name="connsiteY82" fmla="*/ 448786 h 3825895"/>
              <a:gd name="connsiteX83" fmla="*/ 2614174 w 2816128"/>
              <a:gd name="connsiteY83" fmla="*/ 84148 h 3825895"/>
              <a:gd name="connsiteX0" fmla="*/ 2614174 w 2816128"/>
              <a:gd name="connsiteY0" fmla="*/ 85752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14174 w 2816128"/>
              <a:gd name="connsiteY83" fmla="*/ 85752 h 3827499"/>
              <a:gd name="connsiteX0" fmla="*/ 2614174 w 2816128"/>
              <a:gd name="connsiteY0" fmla="*/ 85752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14174 w 2816128"/>
              <a:gd name="connsiteY83" fmla="*/ 85752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816128"/>
              <a:gd name="connsiteY0" fmla="*/ 80143 h 3827499"/>
              <a:gd name="connsiteX1" fmla="*/ 2395391 w 2816128"/>
              <a:gd name="connsiteY1" fmla="*/ 1604 h 3827499"/>
              <a:gd name="connsiteX2" fmla="*/ 2193438 w 2816128"/>
              <a:gd name="connsiteY2" fmla="*/ 197948 h 3827499"/>
              <a:gd name="connsiteX3" fmla="*/ 2114901 w 2816128"/>
              <a:gd name="connsiteY3" fmla="*/ 214777 h 3827499"/>
              <a:gd name="connsiteX4" fmla="*/ 2142950 w 2816128"/>
              <a:gd name="connsiteY4" fmla="*/ 326974 h 3827499"/>
              <a:gd name="connsiteX5" fmla="*/ 2047583 w 2816128"/>
              <a:gd name="connsiteY5" fmla="*/ 495268 h 3827499"/>
              <a:gd name="connsiteX6" fmla="*/ 2159779 w 2816128"/>
              <a:gd name="connsiteY6" fmla="*/ 747710 h 3827499"/>
              <a:gd name="connsiteX7" fmla="*/ 2030754 w 2816128"/>
              <a:gd name="connsiteY7" fmla="*/ 792588 h 3827499"/>
              <a:gd name="connsiteX8" fmla="*/ 1997095 w 2816128"/>
              <a:gd name="connsiteY8" fmla="*/ 859906 h 3827499"/>
              <a:gd name="connsiteX9" fmla="*/ 1997095 w 2816128"/>
              <a:gd name="connsiteY9" fmla="*/ 747710 h 3827499"/>
              <a:gd name="connsiteX10" fmla="*/ 1946606 w 2816128"/>
              <a:gd name="connsiteY10" fmla="*/ 708441 h 3827499"/>
              <a:gd name="connsiteX11" fmla="*/ 1772702 w 2816128"/>
              <a:gd name="connsiteY11" fmla="*/ 758929 h 3827499"/>
              <a:gd name="connsiteX12" fmla="*/ 1402454 w 2816128"/>
              <a:gd name="connsiteY12" fmla="*/ 618684 h 3827499"/>
              <a:gd name="connsiteX13" fmla="*/ 1705384 w 2816128"/>
              <a:gd name="connsiteY13" fmla="*/ 1190885 h 3827499"/>
              <a:gd name="connsiteX14" fmla="*/ 1800751 w 2816128"/>
              <a:gd name="connsiteY14" fmla="*/ 1263813 h 3827499"/>
              <a:gd name="connsiteX15" fmla="*/ 1649286 w 2816128"/>
              <a:gd name="connsiteY15" fmla="*/ 1488205 h 3827499"/>
              <a:gd name="connsiteX16" fmla="*/ 1727824 w 2816128"/>
              <a:gd name="connsiteY16" fmla="*/ 1706988 h 3827499"/>
              <a:gd name="connsiteX17" fmla="*/ 1817581 w 2816128"/>
              <a:gd name="connsiteY17" fmla="*/ 1701379 h 3827499"/>
              <a:gd name="connsiteX18" fmla="*/ 1671725 w 2816128"/>
              <a:gd name="connsiteY18" fmla="*/ 1869673 h 3827499"/>
              <a:gd name="connsiteX19" fmla="*/ 914400 w 2816128"/>
              <a:gd name="connsiteY19" fmla="*/ 1617231 h 3827499"/>
              <a:gd name="connsiteX20" fmla="*/ 460005 w 2816128"/>
              <a:gd name="connsiteY20" fmla="*/ 2643828 h 3827499"/>
              <a:gd name="connsiteX21" fmla="*/ 263662 w 2816128"/>
              <a:gd name="connsiteY21" fmla="*/ 2851391 h 3827499"/>
              <a:gd name="connsiteX22" fmla="*/ 44879 w 2816128"/>
              <a:gd name="connsiteY22" fmla="*/ 2896269 h 3827499"/>
              <a:gd name="connsiteX23" fmla="*/ 0 w 2816128"/>
              <a:gd name="connsiteY23" fmla="*/ 3002856 h 3827499"/>
              <a:gd name="connsiteX24" fmla="*/ 274881 w 2816128"/>
              <a:gd name="connsiteY24" fmla="*/ 3126272 h 3827499"/>
              <a:gd name="connsiteX25" fmla="*/ 504884 w 2816128"/>
              <a:gd name="connsiteY25" fmla="*/ 3025295 h 3827499"/>
              <a:gd name="connsiteX26" fmla="*/ 471225 w 2816128"/>
              <a:gd name="connsiteY26" fmla="*/ 3154321 h 3827499"/>
              <a:gd name="connsiteX27" fmla="*/ 572201 w 2816128"/>
              <a:gd name="connsiteY27" fmla="*/ 3199199 h 3827499"/>
              <a:gd name="connsiteX28" fmla="*/ 381468 w 2816128"/>
              <a:gd name="connsiteY28" fmla="*/ 3659204 h 3827499"/>
              <a:gd name="connsiteX29" fmla="*/ 196344 w 2816128"/>
              <a:gd name="connsiteY29" fmla="*/ 3704083 h 3827499"/>
              <a:gd name="connsiteX30" fmla="*/ 263662 w 2816128"/>
              <a:gd name="connsiteY30" fmla="*/ 3805059 h 3827499"/>
              <a:gd name="connsiteX31" fmla="*/ 555372 w 2816128"/>
              <a:gd name="connsiteY31" fmla="*/ 3827499 h 3827499"/>
              <a:gd name="connsiteX32" fmla="*/ 589031 w 2816128"/>
              <a:gd name="connsiteY32" fmla="*/ 3619936 h 3827499"/>
              <a:gd name="connsiteX33" fmla="*/ 645129 w 2816128"/>
              <a:gd name="connsiteY33" fmla="*/ 3614326 h 3827499"/>
              <a:gd name="connsiteX34" fmla="*/ 690008 w 2816128"/>
              <a:gd name="connsiteY34" fmla="*/ 3737742 h 3827499"/>
              <a:gd name="connsiteX35" fmla="*/ 774155 w 2816128"/>
              <a:gd name="connsiteY35" fmla="*/ 3743352 h 3827499"/>
              <a:gd name="connsiteX36" fmla="*/ 779765 w 2816128"/>
              <a:gd name="connsiteY36" fmla="*/ 3513349 h 3827499"/>
              <a:gd name="connsiteX37" fmla="*/ 746106 w 2816128"/>
              <a:gd name="connsiteY37" fmla="*/ 3244078 h 3827499"/>
              <a:gd name="connsiteX38" fmla="*/ 903181 w 2816128"/>
              <a:gd name="connsiteY38" fmla="*/ 2666267 h 3827499"/>
              <a:gd name="connsiteX39" fmla="*/ 1166842 w 2816128"/>
              <a:gd name="connsiteY39" fmla="*/ 2559680 h 3827499"/>
              <a:gd name="connsiteX40" fmla="*/ 1531480 w 2816128"/>
              <a:gd name="connsiteY40" fmla="*/ 2666267 h 3827499"/>
              <a:gd name="connsiteX41" fmla="*/ 1593188 w 2816128"/>
              <a:gd name="connsiteY41" fmla="*/ 2666267 h 3827499"/>
              <a:gd name="connsiteX42" fmla="*/ 1649286 w 2816128"/>
              <a:gd name="connsiteY42" fmla="*/ 2767244 h 3827499"/>
              <a:gd name="connsiteX43" fmla="*/ 1800751 w 2816128"/>
              <a:gd name="connsiteY43" fmla="*/ 2800902 h 3827499"/>
              <a:gd name="connsiteX44" fmla="*/ 1811971 w 2816128"/>
              <a:gd name="connsiteY44" fmla="*/ 2834561 h 3827499"/>
              <a:gd name="connsiteX45" fmla="*/ 1772702 w 2816128"/>
              <a:gd name="connsiteY45" fmla="*/ 3036515 h 3827499"/>
              <a:gd name="connsiteX46" fmla="*/ 1750263 w 2816128"/>
              <a:gd name="connsiteY46" fmla="*/ 3361884 h 3827499"/>
              <a:gd name="connsiteX47" fmla="*/ 1542700 w 2816128"/>
              <a:gd name="connsiteY47" fmla="*/ 3384323 h 3827499"/>
              <a:gd name="connsiteX48" fmla="*/ 1206111 w 2816128"/>
              <a:gd name="connsiteY48" fmla="*/ 3434812 h 3827499"/>
              <a:gd name="connsiteX49" fmla="*/ 1178062 w 2816128"/>
              <a:gd name="connsiteY49" fmla="*/ 3507739 h 3827499"/>
              <a:gd name="connsiteX50" fmla="*/ 1116354 w 2816128"/>
              <a:gd name="connsiteY50" fmla="*/ 3535788 h 3827499"/>
              <a:gd name="connsiteX51" fmla="*/ 1144403 w 2816128"/>
              <a:gd name="connsiteY51" fmla="*/ 3670424 h 3827499"/>
              <a:gd name="connsiteX52" fmla="*/ 1284648 w 2816128"/>
              <a:gd name="connsiteY52" fmla="*/ 3676034 h 3827499"/>
              <a:gd name="connsiteX53" fmla="*/ 1279038 w 2816128"/>
              <a:gd name="connsiteY53" fmla="*/ 3524569 h 3827499"/>
              <a:gd name="connsiteX54" fmla="*/ 1458552 w 2816128"/>
              <a:gd name="connsiteY54" fmla="*/ 3535788 h 3827499"/>
              <a:gd name="connsiteX55" fmla="*/ 1430503 w 2816128"/>
              <a:gd name="connsiteY55" fmla="*/ 3614326 h 3827499"/>
              <a:gd name="connsiteX56" fmla="*/ 1402454 w 2816128"/>
              <a:gd name="connsiteY56" fmla="*/ 3676034 h 3827499"/>
              <a:gd name="connsiteX57" fmla="*/ 1318307 w 2816128"/>
              <a:gd name="connsiteY57" fmla="*/ 3692863 h 3827499"/>
              <a:gd name="connsiteX58" fmla="*/ 1452943 w 2816128"/>
              <a:gd name="connsiteY58" fmla="*/ 3816279 h 3827499"/>
              <a:gd name="connsiteX59" fmla="*/ 1520260 w 2816128"/>
              <a:gd name="connsiteY59" fmla="*/ 3681644 h 3827499"/>
              <a:gd name="connsiteX60" fmla="*/ 1823190 w 2816128"/>
              <a:gd name="connsiteY60" fmla="*/ 3580667 h 3827499"/>
              <a:gd name="connsiteX61" fmla="*/ 2159779 w 2816128"/>
              <a:gd name="connsiteY61" fmla="*/ 3653594 h 3827499"/>
              <a:gd name="connsiteX62" fmla="*/ 2114901 w 2816128"/>
              <a:gd name="connsiteY62" fmla="*/ 3754571 h 3827499"/>
              <a:gd name="connsiteX63" fmla="*/ 2210268 w 2816128"/>
              <a:gd name="connsiteY63" fmla="*/ 3821889 h 3827499"/>
              <a:gd name="connsiteX64" fmla="*/ 2283195 w 2816128"/>
              <a:gd name="connsiteY64" fmla="*/ 3771401 h 3827499"/>
              <a:gd name="connsiteX65" fmla="*/ 2271976 w 2816128"/>
              <a:gd name="connsiteY65" fmla="*/ 3676034 h 3827499"/>
              <a:gd name="connsiteX66" fmla="*/ 2451490 w 2816128"/>
              <a:gd name="connsiteY66" fmla="*/ 3597496 h 3827499"/>
              <a:gd name="connsiteX67" fmla="*/ 2434660 w 2816128"/>
              <a:gd name="connsiteY67" fmla="*/ 3423592 h 3827499"/>
              <a:gd name="connsiteX68" fmla="*/ 1929777 w 2816128"/>
              <a:gd name="connsiteY68" fmla="*/ 3395543 h 3827499"/>
              <a:gd name="connsiteX69" fmla="*/ 1918557 w 2816128"/>
              <a:gd name="connsiteY69" fmla="*/ 3070174 h 3827499"/>
              <a:gd name="connsiteX70" fmla="*/ 1884898 w 2816128"/>
              <a:gd name="connsiteY70" fmla="*/ 3053344 h 3827499"/>
              <a:gd name="connsiteX71" fmla="*/ 1907338 w 2816128"/>
              <a:gd name="connsiteY71" fmla="*/ 2873830 h 3827499"/>
              <a:gd name="connsiteX72" fmla="*/ 1862459 w 2816128"/>
              <a:gd name="connsiteY72" fmla="*/ 2812122 h 3827499"/>
              <a:gd name="connsiteX73" fmla="*/ 2109291 w 2816128"/>
              <a:gd name="connsiteY73" fmla="*/ 2756024 h 3827499"/>
              <a:gd name="connsiteX74" fmla="*/ 2131730 w 2816128"/>
              <a:gd name="connsiteY74" fmla="*/ 2626998 h 3827499"/>
              <a:gd name="connsiteX75" fmla="*/ 2372952 w 2816128"/>
              <a:gd name="connsiteY75" fmla="*/ 2660657 h 3827499"/>
              <a:gd name="connsiteX76" fmla="*/ 2597345 w 2816128"/>
              <a:gd name="connsiteY76" fmla="*/ 2071626 h 3827499"/>
              <a:gd name="connsiteX77" fmla="*/ 2552466 w 2816128"/>
              <a:gd name="connsiteY77" fmla="*/ 1987479 h 3827499"/>
              <a:gd name="connsiteX78" fmla="*/ 2698322 w 2816128"/>
              <a:gd name="connsiteY78" fmla="*/ 1499425 h 3827499"/>
              <a:gd name="connsiteX79" fmla="*/ 2642224 w 2816128"/>
              <a:gd name="connsiteY79" fmla="*/ 1392839 h 3827499"/>
              <a:gd name="connsiteX80" fmla="*/ 2501978 w 2816128"/>
              <a:gd name="connsiteY80" fmla="*/ 809418 h 3827499"/>
              <a:gd name="connsiteX81" fmla="*/ 2816128 w 2816128"/>
              <a:gd name="connsiteY81" fmla="*/ 686002 h 3827499"/>
              <a:gd name="connsiteX82" fmla="*/ 2771249 w 2816128"/>
              <a:gd name="connsiteY82" fmla="*/ 450390 h 3827499"/>
              <a:gd name="connsiteX83" fmla="*/ 2647833 w 2816128"/>
              <a:gd name="connsiteY83" fmla="*/ 80143 h 3827499"/>
              <a:gd name="connsiteX0" fmla="*/ 2647833 w 2771249"/>
              <a:gd name="connsiteY0" fmla="*/ 80143 h 3827499"/>
              <a:gd name="connsiteX1" fmla="*/ 2395391 w 2771249"/>
              <a:gd name="connsiteY1" fmla="*/ 1604 h 3827499"/>
              <a:gd name="connsiteX2" fmla="*/ 2193438 w 2771249"/>
              <a:gd name="connsiteY2" fmla="*/ 197948 h 3827499"/>
              <a:gd name="connsiteX3" fmla="*/ 2114901 w 2771249"/>
              <a:gd name="connsiteY3" fmla="*/ 214777 h 3827499"/>
              <a:gd name="connsiteX4" fmla="*/ 2142950 w 2771249"/>
              <a:gd name="connsiteY4" fmla="*/ 326974 h 3827499"/>
              <a:gd name="connsiteX5" fmla="*/ 2047583 w 2771249"/>
              <a:gd name="connsiteY5" fmla="*/ 495268 h 3827499"/>
              <a:gd name="connsiteX6" fmla="*/ 2159779 w 2771249"/>
              <a:gd name="connsiteY6" fmla="*/ 747710 h 3827499"/>
              <a:gd name="connsiteX7" fmla="*/ 2030754 w 2771249"/>
              <a:gd name="connsiteY7" fmla="*/ 792588 h 3827499"/>
              <a:gd name="connsiteX8" fmla="*/ 1997095 w 2771249"/>
              <a:gd name="connsiteY8" fmla="*/ 859906 h 3827499"/>
              <a:gd name="connsiteX9" fmla="*/ 1997095 w 2771249"/>
              <a:gd name="connsiteY9" fmla="*/ 747710 h 3827499"/>
              <a:gd name="connsiteX10" fmla="*/ 1946606 w 2771249"/>
              <a:gd name="connsiteY10" fmla="*/ 708441 h 3827499"/>
              <a:gd name="connsiteX11" fmla="*/ 1772702 w 2771249"/>
              <a:gd name="connsiteY11" fmla="*/ 758929 h 3827499"/>
              <a:gd name="connsiteX12" fmla="*/ 1402454 w 2771249"/>
              <a:gd name="connsiteY12" fmla="*/ 618684 h 3827499"/>
              <a:gd name="connsiteX13" fmla="*/ 1705384 w 2771249"/>
              <a:gd name="connsiteY13" fmla="*/ 1190885 h 3827499"/>
              <a:gd name="connsiteX14" fmla="*/ 1800751 w 2771249"/>
              <a:gd name="connsiteY14" fmla="*/ 1263813 h 3827499"/>
              <a:gd name="connsiteX15" fmla="*/ 1649286 w 2771249"/>
              <a:gd name="connsiteY15" fmla="*/ 1488205 h 3827499"/>
              <a:gd name="connsiteX16" fmla="*/ 1727824 w 2771249"/>
              <a:gd name="connsiteY16" fmla="*/ 1706988 h 3827499"/>
              <a:gd name="connsiteX17" fmla="*/ 1817581 w 2771249"/>
              <a:gd name="connsiteY17" fmla="*/ 1701379 h 3827499"/>
              <a:gd name="connsiteX18" fmla="*/ 1671725 w 2771249"/>
              <a:gd name="connsiteY18" fmla="*/ 1869673 h 3827499"/>
              <a:gd name="connsiteX19" fmla="*/ 914400 w 2771249"/>
              <a:gd name="connsiteY19" fmla="*/ 1617231 h 3827499"/>
              <a:gd name="connsiteX20" fmla="*/ 460005 w 2771249"/>
              <a:gd name="connsiteY20" fmla="*/ 2643828 h 3827499"/>
              <a:gd name="connsiteX21" fmla="*/ 263662 w 2771249"/>
              <a:gd name="connsiteY21" fmla="*/ 2851391 h 3827499"/>
              <a:gd name="connsiteX22" fmla="*/ 44879 w 2771249"/>
              <a:gd name="connsiteY22" fmla="*/ 2896269 h 3827499"/>
              <a:gd name="connsiteX23" fmla="*/ 0 w 2771249"/>
              <a:gd name="connsiteY23" fmla="*/ 3002856 h 3827499"/>
              <a:gd name="connsiteX24" fmla="*/ 274881 w 2771249"/>
              <a:gd name="connsiteY24" fmla="*/ 3126272 h 3827499"/>
              <a:gd name="connsiteX25" fmla="*/ 504884 w 2771249"/>
              <a:gd name="connsiteY25" fmla="*/ 3025295 h 3827499"/>
              <a:gd name="connsiteX26" fmla="*/ 471225 w 2771249"/>
              <a:gd name="connsiteY26" fmla="*/ 3154321 h 3827499"/>
              <a:gd name="connsiteX27" fmla="*/ 572201 w 2771249"/>
              <a:gd name="connsiteY27" fmla="*/ 3199199 h 3827499"/>
              <a:gd name="connsiteX28" fmla="*/ 381468 w 2771249"/>
              <a:gd name="connsiteY28" fmla="*/ 3659204 h 3827499"/>
              <a:gd name="connsiteX29" fmla="*/ 196344 w 2771249"/>
              <a:gd name="connsiteY29" fmla="*/ 3704083 h 3827499"/>
              <a:gd name="connsiteX30" fmla="*/ 263662 w 2771249"/>
              <a:gd name="connsiteY30" fmla="*/ 3805059 h 3827499"/>
              <a:gd name="connsiteX31" fmla="*/ 555372 w 2771249"/>
              <a:gd name="connsiteY31" fmla="*/ 3827499 h 3827499"/>
              <a:gd name="connsiteX32" fmla="*/ 589031 w 2771249"/>
              <a:gd name="connsiteY32" fmla="*/ 3619936 h 3827499"/>
              <a:gd name="connsiteX33" fmla="*/ 645129 w 2771249"/>
              <a:gd name="connsiteY33" fmla="*/ 3614326 h 3827499"/>
              <a:gd name="connsiteX34" fmla="*/ 690008 w 2771249"/>
              <a:gd name="connsiteY34" fmla="*/ 3737742 h 3827499"/>
              <a:gd name="connsiteX35" fmla="*/ 774155 w 2771249"/>
              <a:gd name="connsiteY35" fmla="*/ 3743352 h 3827499"/>
              <a:gd name="connsiteX36" fmla="*/ 779765 w 2771249"/>
              <a:gd name="connsiteY36" fmla="*/ 3513349 h 3827499"/>
              <a:gd name="connsiteX37" fmla="*/ 746106 w 2771249"/>
              <a:gd name="connsiteY37" fmla="*/ 3244078 h 3827499"/>
              <a:gd name="connsiteX38" fmla="*/ 903181 w 2771249"/>
              <a:gd name="connsiteY38" fmla="*/ 2666267 h 3827499"/>
              <a:gd name="connsiteX39" fmla="*/ 1166842 w 2771249"/>
              <a:gd name="connsiteY39" fmla="*/ 2559680 h 3827499"/>
              <a:gd name="connsiteX40" fmla="*/ 1531480 w 2771249"/>
              <a:gd name="connsiteY40" fmla="*/ 2666267 h 3827499"/>
              <a:gd name="connsiteX41" fmla="*/ 1593188 w 2771249"/>
              <a:gd name="connsiteY41" fmla="*/ 2666267 h 3827499"/>
              <a:gd name="connsiteX42" fmla="*/ 1649286 w 2771249"/>
              <a:gd name="connsiteY42" fmla="*/ 2767244 h 3827499"/>
              <a:gd name="connsiteX43" fmla="*/ 1800751 w 2771249"/>
              <a:gd name="connsiteY43" fmla="*/ 2800902 h 3827499"/>
              <a:gd name="connsiteX44" fmla="*/ 1811971 w 2771249"/>
              <a:gd name="connsiteY44" fmla="*/ 2834561 h 3827499"/>
              <a:gd name="connsiteX45" fmla="*/ 1772702 w 2771249"/>
              <a:gd name="connsiteY45" fmla="*/ 3036515 h 3827499"/>
              <a:gd name="connsiteX46" fmla="*/ 1750263 w 2771249"/>
              <a:gd name="connsiteY46" fmla="*/ 3361884 h 3827499"/>
              <a:gd name="connsiteX47" fmla="*/ 1542700 w 2771249"/>
              <a:gd name="connsiteY47" fmla="*/ 3384323 h 3827499"/>
              <a:gd name="connsiteX48" fmla="*/ 1206111 w 2771249"/>
              <a:gd name="connsiteY48" fmla="*/ 3434812 h 3827499"/>
              <a:gd name="connsiteX49" fmla="*/ 1178062 w 2771249"/>
              <a:gd name="connsiteY49" fmla="*/ 3507739 h 3827499"/>
              <a:gd name="connsiteX50" fmla="*/ 1116354 w 2771249"/>
              <a:gd name="connsiteY50" fmla="*/ 3535788 h 3827499"/>
              <a:gd name="connsiteX51" fmla="*/ 1144403 w 2771249"/>
              <a:gd name="connsiteY51" fmla="*/ 3670424 h 3827499"/>
              <a:gd name="connsiteX52" fmla="*/ 1284648 w 2771249"/>
              <a:gd name="connsiteY52" fmla="*/ 3676034 h 3827499"/>
              <a:gd name="connsiteX53" fmla="*/ 1279038 w 2771249"/>
              <a:gd name="connsiteY53" fmla="*/ 3524569 h 3827499"/>
              <a:gd name="connsiteX54" fmla="*/ 1458552 w 2771249"/>
              <a:gd name="connsiteY54" fmla="*/ 3535788 h 3827499"/>
              <a:gd name="connsiteX55" fmla="*/ 1430503 w 2771249"/>
              <a:gd name="connsiteY55" fmla="*/ 3614326 h 3827499"/>
              <a:gd name="connsiteX56" fmla="*/ 1402454 w 2771249"/>
              <a:gd name="connsiteY56" fmla="*/ 3676034 h 3827499"/>
              <a:gd name="connsiteX57" fmla="*/ 1318307 w 2771249"/>
              <a:gd name="connsiteY57" fmla="*/ 3692863 h 3827499"/>
              <a:gd name="connsiteX58" fmla="*/ 1452943 w 2771249"/>
              <a:gd name="connsiteY58" fmla="*/ 3816279 h 3827499"/>
              <a:gd name="connsiteX59" fmla="*/ 1520260 w 2771249"/>
              <a:gd name="connsiteY59" fmla="*/ 3681644 h 3827499"/>
              <a:gd name="connsiteX60" fmla="*/ 1823190 w 2771249"/>
              <a:gd name="connsiteY60" fmla="*/ 3580667 h 3827499"/>
              <a:gd name="connsiteX61" fmla="*/ 2159779 w 2771249"/>
              <a:gd name="connsiteY61" fmla="*/ 3653594 h 3827499"/>
              <a:gd name="connsiteX62" fmla="*/ 2114901 w 2771249"/>
              <a:gd name="connsiteY62" fmla="*/ 3754571 h 3827499"/>
              <a:gd name="connsiteX63" fmla="*/ 2210268 w 2771249"/>
              <a:gd name="connsiteY63" fmla="*/ 3821889 h 3827499"/>
              <a:gd name="connsiteX64" fmla="*/ 2283195 w 2771249"/>
              <a:gd name="connsiteY64" fmla="*/ 3771401 h 3827499"/>
              <a:gd name="connsiteX65" fmla="*/ 2271976 w 2771249"/>
              <a:gd name="connsiteY65" fmla="*/ 3676034 h 3827499"/>
              <a:gd name="connsiteX66" fmla="*/ 2451490 w 2771249"/>
              <a:gd name="connsiteY66" fmla="*/ 3597496 h 3827499"/>
              <a:gd name="connsiteX67" fmla="*/ 2434660 w 2771249"/>
              <a:gd name="connsiteY67" fmla="*/ 3423592 h 3827499"/>
              <a:gd name="connsiteX68" fmla="*/ 1929777 w 2771249"/>
              <a:gd name="connsiteY68" fmla="*/ 3395543 h 3827499"/>
              <a:gd name="connsiteX69" fmla="*/ 1918557 w 2771249"/>
              <a:gd name="connsiteY69" fmla="*/ 3070174 h 3827499"/>
              <a:gd name="connsiteX70" fmla="*/ 1884898 w 2771249"/>
              <a:gd name="connsiteY70" fmla="*/ 3053344 h 3827499"/>
              <a:gd name="connsiteX71" fmla="*/ 1907338 w 2771249"/>
              <a:gd name="connsiteY71" fmla="*/ 2873830 h 3827499"/>
              <a:gd name="connsiteX72" fmla="*/ 1862459 w 2771249"/>
              <a:gd name="connsiteY72" fmla="*/ 2812122 h 3827499"/>
              <a:gd name="connsiteX73" fmla="*/ 2109291 w 2771249"/>
              <a:gd name="connsiteY73" fmla="*/ 2756024 h 3827499"/>
              <a:gd name="connsiteX74" fmla="*/ 2131730 w 2771249"/>
              <a:gd name="connsiteY74" fmla="*/ 2626998 h 3827499"/>
              <a:gd name="connsiteX75" fmla="*/ 2372952 w 2771249"/>
              <a:gd name="connsiteY75" fmla="*/ 2660657 h 3827499"/>
              <a:gd name="connsiteX76" fmla="*/ 2597345 w 2771249"/>
              <a:gd name="connsiteY76" fmla="*/ 2071626 h 3827499"/>
              <a:gd name="connsiteX77" fmla="*/ 2552466 w 2771249"/>
              <a:gd name="connsiteY77" fmla="*/ 1987479 h 3827499"/>
              <a:gd name="connsiteX78" fmla="*/ 2698322 w 2771249"/>
              <a:gd name="connsiteY78" fmla="*/ 1499425 h 3827499"/>
              <a:gd name="connsiteX79" fmla="*/ 2642224 w 2771249"/>
              <a:gd name="connsiteY79" fmla="*/ 1392839 h 3827499"/>
              <a:gd name="connsiteX80" fmla="*/ 2501978 w 2771249"/>
              <a:gd name="connsiteY80" fmla="*/ 809418 h 3827499"/>
              <a:gd name="connsiteX81" fmla="*/ 2765640 w 2771249"/>
              <a:gd name="connsiteY81" fmla="*/ 674782 h 3827499"/>
              <a:gd name="connsiteX82" fmla="*/ 2771249 w 2771249"/>
              <a:gd name="connsiteY82" fmla="*/ 450390 h 3827499"/>
              <a:gd name="connsiteX83" fmla="*/ 2647833 w 2771249"/>
              <a:gd name="connsiteY83" fmla="*/ 80143 h 3827499"/>
              <a:gd name="connsiteX0" fmla="*/ 2647833 w 2765640"/>
              <a:gd name="connsiteY0" fmla="*/ 80143 h 3827499"/>
              <a:gd name="connsiteX1" fmla="*/ 2395391 w 2765640"/>
              <a:gd name="connsiteY1" fmla="*/ 1604 h 3827499"/>
              <a:gd name="connsiteX2" fmla="*/ 2193438 w 2765640"/>
              <a:gd name="connsiteY2" fmla="*/ 197948 h 3827499"/>
              <a:gd name="connsiteX3" fmla="*/ 2114901 w 2765640"/>
              <a:gd name="connsiteY3" fmla="*/ 214777 h 3827499"/>
              <a:gd name="connsiteX4" fmla="*/ 2142950 w 2765640"/>
              <a:gd name="connsiteY4" fmla="*/ 326974 h 3827499"/>
              <a:gd name="connsiteX5" fmla="*/ 2047583 w 2765640"/>
              <a:gd name="connsiteY5" fmla="*/ 495268 h 3827499"/>
              <a:gd name="connsiteX6" fmla="*/ 2159779 w 2765640"/>
              <a:gd name="connsiteY6" fmla="*/ 747710 h 3827499"/>
              <a:gd name="connsiteX7" fmla="*/ 2030754 w 2765640"/>
              <a:gd name="connsiteY7" fmla="*/ 792588 h 3827499"/>
              <a:gd name="connsiteX8" fmla="*/ 1997095 w 2765640"/>
              <a:gd name="connsiteY8" fmla="*/ 859906 h 3827499"/>
              <a:gd name="connsiteX9" fmla="*/ 1997095 w 2765640"/>
              <a:gd name="connsiteY9" fmla="*/ 747710 h 3827499"/>
              <a:gd name="connsiteX10" fmla="*/ 1946606 w 2765640"/>
              <a:gd name="connsiteY10" fmla="*/ 708441 h 3827499"/>
              <a:gd name="connsiteX11" fmla="*/ 1772702 w 2765640"/>
              <a:gd name="connsiteY11" fmla="*/ 758929 h 3827499"/>
              <a:gd name="connsiteX12" fmla="*/ 1402454 w 2765640"/>
              <a:gd name="connsiteY12" fmla="*/ 618684 h 3827499"/>
              <a:gd name="connsiteX13" fmla="*/ 1705384 w 2765640"/>
              <a:gd name="connsiteY13" fmla="*/ 1190885 h 3827499"/>
              <a:gd name="connsiteX14" fmla="*/ 1800751 w 2765640"/>
              <a:gd name="connsiteY14" fmla="*/ 1263813 h 3827499"/>
              <a:gd name="connsiteX15" fmla="*/ 1649286 w 2765640"/>
              <a:gd name="connsiteY15" fmla="*/ 1488205 h 3827499"/>
              <a:gd name="connsiteX16" fmla="*/ 1727824 w 2765640"/>
              <a:gd name="connsiteY16" fmla="*/ 1706988 h 3827499"/>
              <a:gd name="connsiteX17" fmla="*/ 1817581 w 2765640"/>
              <a:gd name="connsiteY17" fmla="*/ 1701379 h 3827499"/>
              <a:gd name="connsiteX18" fmla="*/ 1671725 w 2765640"/>
              <a:gd name="connsiteY18" fmla="*/ 1869673 h 3827499"/>
              <a:gd name="connsiteX19" fmla="*/ 914400 w 2765640"/>
              <a:gd name="connsiteY19" fmla="*/ 1617231 h 3827499"/>
              <a:gd name="connsiteX20" fmla="*/ 460005 w 2765640"/>
              <a:gd name="connsiteY20" fmla="*/ 2643828 h 3827499"/>
              <a:gd name="connsiteX21" fmla="*/ 263662 w 2765640"/>
              <a:gd name="connsiteY21" fmla="*/ 2851391 h 3827499"/>
              <a:gd name="connsiteX22" fmla="*/ 44879 w 2765640"/>
              <a:gd name="connsiteY22" fmla="*/ 2896269 h 3827499"/>
              <a:gd name="connsiteX23" fmla="*/ 0 w 2765640"/>
              <a:gd name="connsiteY23" fmla="*/ 3002856 h 3827499"/>
              <a:gd name="connsiteX24" fmla="*/ 274881 w 2765640"/>
              <a:gd name="connsiteY24" fmla="*/ 3126272 h 3827499"/>
              <a:gd name="connsiteX25" fmla="*/ 504884 w 2765640"/>
              <a:gd name="connsiteY25" fmla="*/ 3025295 h 3827499"/>
              <a:gd name="connsiteX26" fmla="*/ 471225 w 2765640"/>
              <a:gd name="connsiteY26" fmla="*/ 3154321 h 3827499"/>
              <a:gd name="connsiteX27" fmla="*/ 572201 w 2765640"/>
              <a:gd name="connsiteY27" fmla="*/ 3199199 h 3827499"/>
              <a:gd name="connsiteX28" fmla="*/ 381468 w 2765640"/>
              <a:gd name="connsiteY28" fmla="*/ 3659204 h 3827499"/>
              <a:gd name="connsiteX29" fmla="*/ 196344 w 2765640"/>
              <a:gd name="connsiteY29" fmla="*/ 3704083 h 3827499"/>
              <a:gd name="connsiteX30" fmla="*/ 263662 w 2765640"/>
              <a:gd name="connsiteY30" fmla="*/ 3805059 h 3827499"/>
              <a:gd name="connsiteX31" fmla="*/ 555372 w 2765640"/>
              <a:gd name="connsiteY31" fmla="*/ 3827499 h 3827499"/>
              <a:gd name="connsiteX32" fmla="*/ 589031 w 2765640"/>
              <a:gd name="connsiteY32" fmla="*/ 3619936 h 3827499"/>
              <a:gd name="connsiteX33" fmla="*/ 645129 w 2765640"/>
              <a:gd name="connsiteY33" fmla="*/ 3614326 h 3827499"/>
              <a:gd name="connsiteX34" fmla="*/ 690008 w 2765640"/>
              <a:gd name="connsiteY34" fmla="*/ 3737742 h 3827499"/>
              <a:gd name="connsiteX35" fmla="*/ 774155 w 2765640"/>
              <a:gd name="connsiteY35" fmla="*/ 3743352 h 3827499"/>
              <a:gd name="connsiteX36" fmla="*/ 779765 w 2765640"/>
              <a:gd name="connsiteY36" fmla="*/ 3513349 h 3827499"/>
              <a:gd name="connsiteX37" fmla="*/ 746106 w 2765640"/>
              <a:gd name="connsiteY37" fmla="*/ 3244078 h 3827499"/>
              <a:gd name="connsiteX38" fmla="*/ 903181 w 2765640"/>
              <a:gd name="connsiteY38" fmla="*/ 2666267 h 3827499"/>
              <a:gd name="connsiteX39" fmla="*/ 1166842 w 2765640"/>
              <a:gd name="connsiteY39" fmla="*/ 2559680 h 3827499"/>
              <a:gd name="connsiteX40" fmla="*/ 1531480 w 2765640"/>
              <a:gd name="connsiteY40" fmla="*/ 2666267 h 3827499"/>
              <a:gd name="connsiteX41" fmla="*/ 1593188 w 2765640"/>
              <a:gd name="connsiteY41" fmla="*/ 2666267 h 3827499"/>
              <a:gd name="connsiteX42" fmla="*/ 1649286 w 2765640"/>
              <a:gd name="connsiteY42" fmla="*/ 2767244 h 3827499"/>
              <a:gd name="connsiteX43" fmla="*/ 1800751 w 2765640"/>
              <a:gd name="connsiteY43" fmla="*/ 2800902 h 3827499"/>
              <a:gd name="connsiteX44" fmla="*/ 1811971 w 2765640"/>
              <a:gd name="connsiteY44" fmla="*/ 2834561 h 3827499"/>
              <a:gd name="connsiteX45" fmla="*/ 1772702 w 2765640"/>
              <a:gd name="connsiteY45" fmla="*/ 3036515 h 3827499"/>
              <a:gd name="connsiteX46" fmla="*/ 1750263 w 2765640"/>
              <a:gd name="connsiteY46" fmla="*/ 3361884 h 3827499"/>
              <a:gd name="connsiteX47" fmla="*/ 1542700 w 2765640"/>
              <a:gd name="connsiteY47" fmla="*/ 3384323 h 3827499"/>
              <a:gd name="connsiteX48" fmla="*/ 1206111 w 2765640"/>
              <a:gd name="connsiteY48" fmla="*/ 3434812 h 3827499"/>
              <a:gd name="connsiteX49" fmla="*/ 1178062 w 2765640"/>
              <a:gd name="connsiteY49" fmla="*/ 3507739 h 3827499"/>
              <a:gd name="connsiteX50" fmla="*/ 1116354 w 2765640"/>
              <a:gd name="connsiteY50" fmla="*/ 3535788 h 3827499"/>
              <a:gd name="connsiteX51" fmla="*/ 1144403 w 2765640"/>
              <a:gd name="connsiteY51" fmla="*/ 3670424 h 3827499"/>
              <a:gd name="connsiteX52" fmla="*/ 1284648 w 2765640"/>
              <a:gd name="connsiteY52" fmla="*/ 3676034 h 3827499"/>
              <a:gd name="connsiteX53" fmla="*/ 1279038 w 2765640"/>
              <a:gd name="connsiteY53" fmla="*/ 3524569 h 3827499"/>
              <a:gd name="connsiteX54" fmla="*/ 1458552 w 2765640"/>
              <a:gd name="connsiteY54" fmla="*/ 3535788 h 3827499"/>
              <a:gd name="connsiteX55" fmla="*/ 1430503 w 2765640"/>
              <a:gd name="connsiteY55" fmla="*/ 3614326 h 3827499"/>
              <a:gd name="connsiteX56" fmla="*/ 1402454 w 2765640"/>
              <a:gd name="connsiteY56" fmla="*/ 3676034 h 3827499"/>
              <a:gd name="connsiteX57" fmla="*/ 1318307 w 2765640"/>
              <a:gd name="connsiteY57" fmla="*/ 3692863 h 3827499"/>
              <a:gd name="connsiteX58" fmla="*/ 1452943 w 2765640"/>
              <a:gd name="connsiteY58" fmla="*/ 3816279 h 3827499"/>
              <a:gd name="connsiteX59" fmla="*/ 1520260 w 2765640"/>
              <a:gd name="connsiteY59" fmla="*/ 3681644 h 3827499"/>
              <a:gd name="connsiteX60" fmla="*/ 1823190 w 2765640"/>
              <a:gd name="connsiteY60" fmla="*/ 3580667 h 3827499"/>
              <a:gd name="connsiteX61" fmla="*/ 2159779 w 2765640"/>
              <a:gd name="connsiteY61" fmla="*/ 3653594 h 3827499"/>
              <a:gd name="connsiteX62" fmla="*/ 2114901 w 2765640"/>
              <a:gd name="connsiteY62" fmla="*/ 3754571 h 3827499"/>
              <a:gd name="connsiteX63" fmla="*/ 2210268 w 2765640"/>
              <a:gd name="connsiteY63" fmla="*/ 3821889 h 3827499"/>
              <a:gd name="connsiteX64" fmla="*/ 2283195 w 2765640"/>
              <a:gd name="connsiteY64" fmla="*/ 3771401 h 3827499"/>
              <a:gd name="connsiteX65" fmla="*/ 2271976 w 2765640"/>
              <a:gd name="connsiteY65" fmla="*/ 3676034 h 3827499"/>
              <a:gd name="connsiteX66" fmla="*/ 2451490 w 2765640"/>
              <a:gd name="connsiteY66" fmla="*/ 3597496 h 3827499"/>
              <a:gd name="connsiteX67" fmla="*/ 2434660 w 2765640"/>
              <a:gd name="connsiteY67" fmla="*/ 3423592 h 3827499"/>
              <a:gd name="connsiteX68" fmla="*/ 1929777 w 2765640"/>
              <a:gd name="connsiteY68" fmla="*/ 3395543 h 3827499"/>
              <a:gd name="connsiteX69" fmla="*/ 1918557 w 2765640"/>
              <a:gd name="connsiteY69" fmla="*/ 3070174 h 3827499"/>
              <a:gd name="connsiteX70" fmla="*/ 1884898 w 2765640"/>
              <a:gd name="connsiteY70" fmla="*/ 3053344 h 3827499"/>
              <a:gd name="connsiteX71" fmla="*/ 1907338 w 2765640"/>
              <a:gd name="connsiteY71" fmla="*/ 2873830 h 3827499"/>
              <a:gd name="connsiteX72" fmla="*/ 1862459 w 2765640"/>
              <a:gd name="connsiteY72" fmla="*/ 2812122 h 3827499"/>
              <a:gd name="connsiteX73" fmla="*/ 2109291 w 2765640"/>
              <a:gd name="connsiteY73" fmla="*/ 2756024 h 3827499"/>
              <a:gd name="connsiteX74" fmla="*/ 2131730 w 2765640"/>
              <a:gd name="connsiteY74" fmla="*/ 2626998 h 3827499"/>
              <a:gd name="connsiteX75" fmla="*/ 2372952 w 2765640"/>
              <a:gd name="connsiteY75" fmla="*/ 2660657 h 3827499"/>
              <a:gd name="connsiteX76" fmla="*/ 2597345 w 2765640"/>
              <a:gd name="connsiteY76" fmla="*/ 2071626 h 3827499"/>
              <a:gd name="connsiteX77" fmla="*/ 2552466 w 2765640"/>
              <a:gd name="connsiteY77" fmla="*/ 1987479 h 3827499"/>
              <a:gd name="connsiteX78" fmla="*/ 2698322 w 2765640"/>
              <a:gd name="connsiteY78" fmla="*/ 1499425 h 3827499"/>
              <a:gd name="connsiteX79" fmla="*/ 2642224 w 2765640"/>
              <a:gd name="connsiteY79" fmla="*/ 1392839 h 3827499"/>
              <a:gd name="connsiteX80" fmla="*/ 2501978 w 2765640"/>
              <a:gd name="connsiteY80" fmla="*/ 809418 h 3827499"/>
              <a:gd name="connsiteX81" fmla="*/ 2765640 w 2765640"/>
              <a:gd name="connsiteY81" fmla="*/ 674782 h 3827499"/>
              <a:gd name="connsiteX82" fmla="*/ 2715151 w 2765640"/>
              <a:gd name="connsiteY82" fmla="*/ 472829 h 3827499"/>
              <a:gd name="connsiteX83" fmla="*/ 2647833 w 2765640"/>
              <a:gd name="connsiteY83" fmla="*/ 80143 h 3827499"/>
              <a:gd name="connsiteX0" fmla="*/ 2647833 w 2793512"/>
              <a:gd name="connsiteY0" fmla="*/ 80143 h 3827499"/>
              <a:gd name="connsiteX1" fmla="*/ 2395391 w 2793512"/>
              <a:gd name="connsiteY1" fmla="*/ 1604 h 3827499"/>
              <a:gd name="connsiteX2" fmla="*/ 2193438 w 2793512"/>
              <a:gd name="connsiteY2" fmla="*/ 197948 h 3827499"/>
              <a:gd name="connsiteX3" fmla="*/ 2114901 w 2793512"/>
              <a:gd name="connsiteY3" fmla="*/ 214777 h 3827499"/>
              <a:gd name="connsiteX4" fmla="*/ 2142950 w 2793512"/>
              <a:gd name="connsiteY4" fmla="*/ 326974 h 3827499"/>
              <a:gd name="connsiteX5" fmla="*/ 2047583 w 2793512"/>
              <a:gd name="connsiteY5" fmla="*/ 495268 h 3827499"/>
              <a:gd name="connsiteX6" fmla="*/ 2159779 w 2793512"/>
              <a:gd name="connsiteY6" fmla="*/ 747710 h 3827499"/>
              <a:gd name="connsiteX7" fmla="*/ 2030754 w 2793512"/>
              <a:gd name="connsiteY7" fmla="*/ 792588 h 3827499"/>
              <a:gd name="connsiteX8" fmla="*/ 1997095 w 2793512"/>
              <a:gd name="connsiteY8" fmla="*/ 859906 h 3827499"/>
              <a:gd name="connsiteX9" fmla="*/ 1997095 w 2793512"/>
              <a:gd name="connsiteY9" fmla="*/ 747710 h 3827499"/>
              <a:gd name="connsiteX10" fmla="*/ 1946606 w 2793512"/>
              <a:gd name="connsiteY10" fmla="*/ 708441 h 3827499"/>
              <a:gd name="connsiteX11" fmla="*/ 1772702 w 2793512"/>
              <a:gd name="connsiteY11" fmla="*/ 758929 h 3827499"/>
              <a:gd name="connsiteX12" fmla="*/ 1402454 w 2793512"/>
              <a:gd name="connsiteY12" fmla="*/ 618684 h 3827499"/>
              <a:gd name="connsiteX13" fmla="*/ 1705384 w 2793512"/>
              <a:gd name="connsiteY13" fmla="*/ 1190885 h 3827499"/>
              <a:gd name="connsiteX14" fmla="*/ 1800751 w 2793512"/>
              <a:gd name="connsiteY14" fmla="*/ 1263813 h 3827499"/>
              <a:gd name="connsiteX15" fmla="*/ 1649286 w 2793512"/>
              <a:gd name="connsiteY15" fmla="*/ 1488205 h 3827499"/>
              <a:gd name="connsiteX16" fmla="*/ 1727824 w 2793512"/>
              <a:gd name="connsiteY16" fmla="*/ 1706988 h 3827499"/>
              <a:gd name="connsiteX17" fmla="*/ 1817581 w 2793512"/>
              <a:gd name="connsiteY17" fmla="*/ 1701379 h 3827499"/>
              <a:gd name="connsiteX18" fmla="*/ 1671725 w 2793512"/>
              <a:gd name="connsiteY18" fmla="*/ 1869673 h 3827499"/>
              <a:gd name="connsiteX19" fmla="*/ 914400 w 2793512"/>
              <a:gd name="connsiteY19" fmla="*/ 1617231 h 3827499"/>
              <a:gd name="connsiteX20" fmla="*/ 460005 w 2793512"/>
              <a:gd name="connsiteY20" fmla="*/ 2643828 h 3827499"/>
              <a:gd name="connsiteX21" fmla="*/ 263662 w 2793512"/>
              <a:gd name="connsiteY21" fmla="*/ 2851391 h 3827499"/>
              <a:gd name="connsiteX22" fmla="*/ 44879 w 2793512"/>
              <a:gd name="connsiteY22" fmla="*/ 2896269 h 3827499"/>
              <a:gd name="connsiteX23" fmla="*/ 0 w 2793512"/>
              <a:gd name="connsiteY23" fmla="*/ 3002856 h 3827499"/>
              <a:gd name="connsiteX24" fmla="*/ 274881 w 2793512"/>
              <a:gd name="connsiteY24" fmla="*/ 3126272 h 3827499"/>
              <a:gd name="connsiteX25" fmla="*/ 504884 w 2793512"/>
              <a:gd name="connsiteY25" fmla="*/ 3025295 h 3827499"/>
              <a:gd name="connsiteX26" fmla="*/ 471225 w 2793512"/>
              <a:gd name="connsiteY26" fmla="*/ 3154321 h 3827499"/>
              <a:gd name="connsiteX27" fmla="*/ 572201 w 2793512"/>
              <a:gd name="connsiteY27" fmla="*/ 3199199 h 3827499"/>
              <a:gd name="connsiteX28" fmla="*/ 381468 w 2793512"/>
              <a:gd name="connsiteY28" fmla="*/ 3659204 h 3827499"/>
              <a:gd name="connsiteX29" fmla="*/ 196344 w 2793512"/>
              <a:gd name="connsiteY29" fmla="*/ 3704083 h 3827499"/>
              <a:gd name="connsiteX30" fmla="*/ 263662 w 2793512"/>
              <a:gd name="connsiteY30" fmla="*/ 3805059 h 3827499"/>
              <a:gd name="connsiteX31" fmla="*/ 555372 w 2793512"/>
              <a:gd name="connsiteY31" fmla="*/ 3827499 h 3827499"/>
              <a:gd name="connsiteX32" fmla="*/ 589031 w 2793512"/>
              <a:gd name="connsiteY32" fmla="*/ 3619936 h 3827499"/>
              <a:gd name="connsiteX33" fmla="*/ 645129 w 2793512"/>
              <a:gd name="connsiteY33" fmla="*/ 3614326 h 3827499"/>
              <a:gd name="connsiteX34" fmla="*/ 690008 w 2793512"/>
              <a:gd name="connsiteY34" fmla="*/ 3737742 h 3827499"/>
              <a:gd name="connsiteX35" fmla="*/ 774155 w 2793512"/>
              <a:gd name="connsiteY35" fmla="*/ 3743352 h 3827499"/>
              <a:gd name="connsiteX36" fmla="*/ 779765 w 2793512"/>
              <a:gd name="connsiteY36" fmla="*/ 3513349 h 3827499"/>
              <a:gd name="connsiteX37" fmla="*/ 746106 w 2793512"/>
              <a:gd name="connsiteY37" fmla="*/ 3244078 h 3827499"/>
              <a:gd name="connsiteX38" fmla="*/ 903181 w 2793512"/>
              <a:gd name="connsiteY38" fmla="*/ 2666267 h 3827499"/>
              <a:gd name="connsiteX39" fmla="*/ 1166842 w 2793512"/>
              <a:gd name="connsiteY39" fmla="*/ 2559680 h 3827499"/>
              <a:gd name="connsiteX40" fmla="*/ 1531480 w 2793512"/>
              <a:gd name="connsiteY40" fmla="*/ 2666267 h 3827499"/>
              <a:gd name="connsiteX41" fmla="*/ 1593188 w 2793512"/>
              <a:gd name="connsiteY41" fmla="*/ 2666267 h 3827499"/>
              <a:gd name="connsiteX42" fmla="*/ 1649286 w 2793512"/>
              <a:gd name="connsiteY42" fmla="*/ 2767244 h 3827499"/>
              <a:gd name="connsiteX43" fmla="*/ 1800751 w 2793512"/>
              <a:gd name="connsiteY43" fmla="*/ 2800902 h 3827499"/>
              <a:gd name="connsiteX44" fmla="*/ 1811971 w 2793512"/>
              <a:gd name="connsiteY44" fmla="*/ 2834561 h 3827499"/>
              <a:gd name="connsiteX45" fmla="*/ 1772702 w 2793512"/>
              <a:gd name="connsiteY45" fmla="*/ 3036515 h 3827499"/>
              <a:gd name="connsiteX46" fmla="*/ 1750263 w 2793512"/>
              <a:gd name="connsiteY46" fmla="*/ 3361884 h 3827499"/>
              <a:gd name="connsiteX47" fmla="*/ 1542700 w 2793512"/>
              <a:gd name="connsiteY47" fmla="*/ 3384323 h 3827499"/>
              <a:gd name="connsiteX48" fmla="*/ 1206111 w 2793512"/>
              <a:gd name="connsiteY48" fmla="*/ 3434812 h 3827499"/>
              <a:gd name="connsiteX49" fmla="*/ 1178062 w 2793512"/>
              <a:gd name="connsiteY49" fmla="*/ 3507739 h 3827499"/>
              <a:gd name="connsiteX50" fmla="*/ 1116354 w 2793512"/>
              <a:gd name="connsiteY50" fmla="*/ 3535788 h 3827499"/>
              <a:gd name="connsiteX51" fmla="*/ 1144403 w 2793512"/>
              <a:gd name="connsiteY51" fmla="*/ 3670424 h 3827499"/>
              <a:gd name="connsiteX52" fmla="*/ 1284648 w 2793512"/>
              <a:gd name="connsiteY52" fmla="*/ 3676034 h 3827499"/>
              <a:gd name="connsiteX53" fmla="*/ 1279038 w 2793512"/>
              <a:gd name="connsiteY53" fmla="*/ 3524569 h 3827499"/>
              <a:gd name="connsiteX54" fmla="*/ 1458552 w 2793512"/>
              <a:gd name="connsiteY54" fmla="*/ 3535788 h 3827499"/>
              <a:gd name="connsiteX55" fmla="*/ 1430503 w 2793512"/>
              <a:gd name="connsiteY55" fmla="*/ 3614326 h 3827499"/>
              <a:gd name="connsiteX56" fmla="*/ 1402454 w 2793512"/>
              <a:gd name="connsiteY56" fmla="*/ 3676034 h 3827499"/>
              <a:gd name="connsiteX57" fmla="*/ 1318307 w 2793512"/>
              <a:gd name="connsiteY57" fmla="*/ 3692863 h 3827499"/>
              <a:gd name="connsiteX58" fmla="*/ 1452943 w 2793512"/>
              <a:gd name="connsiteY58" fmla="*/ 3816279 h 3827499"/>
              <a:gd name="connsiteX59" fmla="*/ 1520260 w 2793512"/>
              <a:gd name="connsiteY59" fmla="*/ 3681644 h 3827499"/>
              <a:gd name="connsiteX60" fmla="*/ 1823190 w 2793512"/>
              <a:gd name="connsiteY60" fmla="*/ 3580667 h 3827499"/>
              <a:gd name="connsiteX61" fmla="*/ 2159779 w 2793512"/>
              <a:gd name="connsiteY61" fmla="*/ 3653594 h 3827499"/>
              <a:gd name="connsiteX62" fmla="*/ 2114901 w 2793512"/>
              <a:gd name="connsiteY62" fmla="*/ 3754571 h 3827499"/>
              <a:gd name="connsiteX63" fmla="*/ 2210268 w 2793512"/>
              <a:gd name="connsiteY63" fmla="*/ 3821889 h 3827499"/>
              <a:gd name="connsiteX64" fmla="*/ 2283195 w 2793512"/>
              <a:gd name="connsiteY64" fmla="*/ 3771401 h 3827499"/>
              <a:gd name="connsiteX65" fmla="*/ 2271976 w 2793512"/>
              <a:gd name="connsiteY65" fmla="*/ 3676034 h 3827499"/>
              <a:gd name="connsiteX66" fmla="*/ 2451490 w 2793512"/>
              <a:gd name="connsiteY66" fmla="*/ 3597496 h 3827499"/>
              <a:gd name="connsiteX67" fmla="*/ 2434660 w 2793512"/>
              <a:gd name="connsiteY67" fmla="*/ 3423592 h 3827499"/>
              <a:gd name="connsiteX68" fmla="*/ 1929777 w 2793512"/>
              <a:gd name="connsiteY68" fmla="*/ 3395543 h 3827499"/>
              <a:gd name="connsiteX69" fmla="*/ 1918557 w 2793512"/>
              <a:gd name="connsiteY69" fmla="*/ 3070174 h 3827499"/>
              <a:gd name="connsiteX70" fmla="*/ 1884898 w 2793512"/>
              <a:gd name="connsiteY70" fmla="*/ 3053344 h 3827499"/>
              <a:gd name="connsiteX71" fmla="*/ 1907338 w 2793512"/>
              <a:gd name="connsiteY71" fmla="*/ 2873830 h 3827499"/>
              <a:gd name="connsiteX72" fmla="*/ 1862459 w 2793512"/>
              <a:gd name="connsiteY72" fmla="*/ 2812122 h 3827499"/>
              <a:gd name="connsiteX73" fmla="*/ 2109291 w 2793512"/>
              <a:gd name="connsiteY73" fmla="*/ 2756024 h 3827499"/>
              <a:gd name="connsiteX74" fmla="*/ 2131730 w 2793512"/>
              <a:gd name="connsiteY74" fmla="*/ 2626998 h 3827499"/>
              <a:gd name="connsiteX75" fmla="*/ 2372952 w 2793512"/>
              <a:gd name="connsiteY75" fmla="*/ 2660657 h 3827499"/>
              <a:gd name="connsiteX76" fmla="*/ 2597345 w 2793512"/>
              <a:gd name="connsiteY76" fmla="*/ 2071626 h 3827499"/>
              <a:gd name="connsiteX77" fmla="*/ 2552466 w 2793512"/>
              <a:gd name="connsiteY77" fmla="*/ 1987479 h 3827499"/>
              <a:gd name="connsiteX78" fmla="*/ 2698322 w 2793512"/>
              <a:gd name="connsiteY78" fmla="*/ 1499425 h 3827499"/>
              <a:gd name="connsiteX79" fmla="*/ 2642224 w 2793512"/>
              <a:gd name="connsiteY79" fmla="*/ 1392839 h 3827499"/>
              <a:gd name="connsiteX80" fmla="*/ 2501978 w 2793512"/>
              <a:gd name="connsiteY80" fmla="*/ 809418 h 3827499"/>
              <a:gd name="connsiteX81" fmla="*/ 2765640 w 2793512"/>
              <a:gd name="connsiteY81" fmla="*/ 674782 h 3827499"/>
              <a:gd name="connsiteX82" fmla="*/ 2715151 w 2793512"/>
              <a:gd name="connsiteY82" fmla="*/ 472829 h 3827499"/>
              <a:gd name="connsiteX83" fmla="*/ 2647833 w 2793512"/>
              <a:gd name="connsiteY83" fmla="*/ 80143 h 3827499"/>
              <a:gd name="connsiteX0" fmla="*/ 2647833 w 2814039"/>
              <a:gd name="connsiteY0" fmla="*/ 80143 h 3827499"/>
              <a:gd name="connsiteX1" fmla="*/ 2395391 w 2814039"/>
              <a:gd name="connsiteY1" fmla="*/ 1604 h 3827499"/>
              <a:gd name="connsiteX2" fmla="*/ 2193438 w 2814039"/>
              <a:gd name="connsiteY2" fmla="*/ 197948 h 3827499"/>
              <a:gd name="connsiteX3" fmla="*/ 2114901 w 2814039"/>
              <a:gd name="connsiteY3" fmla="*/ 214777 h 3827499"/>
              <a:gd name="connsiteX4" fmla="*/ 2142950 w 2814039"/>
              <a:gd name="connsiteY4" fmla="*/ 326974 h 3827499"/>
              <a:gd name="connsiteX5" fmla="*/ 2047583 w 2814039"/>
              <a:gd name="connsiteY5" fmla="*/ 495268 h 3827499"/>
              <a:gd name="connsiteX6" fmla="*/ 2159779 w 2814039"/>
              <a:gd name="connsiteY6" fmla="*/ 747710 h 3827499"/>
              <a:gd name="connsiteX7" fmla="*/ 2030754 w 2814039"/>
              <a:gd name="connsiteY7" fmla="*/ 792588 h 3827499"/>
              <a:gd name="connsiteX8" fmla="*/ 1997095 w 2814039"/>
              <a:gd name="connsiteY8" fmla="*/ 859906 h 3827499"/>
              <a:gd name="connsiteX9" fmla="*/ 1997095 w 2814039"/>
              <a:gd name="connsiteY9" fmla="*/ 747710 h 3827499"/>
              <a:gd name="connsiteX10" fmla="*/ 1946606 w 2814039"/>
              <a:gd name="connsiteY10" fmla="*/ 708441 h 3827499"/>
              <a:gd name="connsiteX11" fmla="*/ 1772702 w 2814039"/>
              <a:gd name="connsiteY11" fmla="*/ 758929 h 3827499"/>
              <a:gd name="connsiteX12" fmla="*/ 1402454 w 2814039"/>
              <a:gd name="connsiteY12" fmla="*/ 618684 h 3827499"/>
              <a:gd name="connsiteX13" fmla="*/ 1705384 w 2814039"/>
              <a:gd name="connsiteY13" fmla="*/ 1190885 h 3827499"/>
              <a:gd name="connsiteX14" fmla="*/ 1800751 w 2814039"/>
              <a:gd name="connsiteY14" fmla="*/ 1263813 h 3827499"/>
              <a:gd name="connsiteX15" fmla="*/ 1649286 w 2814039"/>
              <a:gd name="connsiteY15" fmla="*/ 1488205 h 3827499"/>
              <a:gd name="connsiteX16" fmla="*/ 1727824 w 2814039"/>
              <a:gd name="connsiteY16" fmla="*/ 1706988 h 3827499"/>
              <a:gd name="connsiteX17" fmla="*/ 1817581 w 2814039"/>
              <a:gd name="connsiteY17" fmla="*/ 1701379 h 3827499"/>
              <a:gd name="connsiteX18" fmla="*/ 1671725 w 2814039"/>
              <a:gd name="connsiteY18" fmla="*/ 1869673 h 3827499"/>
              <a:gd name="connsiteX19" fmla="*/ 914400 w 2814039"/>
              <a:gd name="connsiteY19" fmla="*/ 1617231 h 3827499"/>
              <a:gd name="connsiteX20" fmla="*/ 460005 w 2814039"/>
              <a:gd name="connsiteY20" fmla="*/ 2643828 h 3827499"/>
              <a:gd name="connsiteX21" fmla="*/ 263662 w 2814039"/>
              <a:gd name="connsiteY21" fmla="*/ 2851391 h 3827499"/>
              <a:gd name="connsiteX22" fmla="*/ 44879 w 2814039"/>
              <a:gd name="connsiteY22" fmla="*/ 2896269 h 3827499"/>
              <a:gd name="connsiteX23" fmla="*/ 0 w 2814039"/>
              <a:gd name="connsiteY23" fmla="*/ 3002856 h 3827499"/>
              <a:gd name="connsiteX24" fmla="*/ 274881 w 2814039"/>
              <a:gd name="connsiteY24" fmla="*/ 3126272 h 3827499"/>
              <a:gd name="connsiteX25" fmla="*/ 504884 w 2814039"/>
              <a:gd name="connsiteY25" fmla="*/ 3025295 h 3827499"/>
              <a:gd name="connsiteX26" fmla="*/ 471225 w 2814039"/>
              <a:gd name="connsiteY26" fmla="*/ 3154321 h 3827499"/>
              <a:gd name="connsiteX27" fmla="*/ 572201 w 2814039"/>
              <a:gd name="connsiteY27" fmla="*/ 3199199 h 3827499"/>
              <a:gd name="connsiteX28" fmla="*/ 381468 w 2814039"/>
              <a:gd name="connsiteY28" fmla="*/ 3659204 h 3827499"/>
              <a:gd name="connsiteX29" fmla="*/ 196344 w 2814039"/>
              <a:gd name="connsiteY29" fmla="*/ 3704083 h 3827499"/>
              <a:gd name="connsiteX30" fmla="*/ 263662 w 2814039"/>
              <a:gd name="connsiteY30" fmla="*/ 3805059 h 3827499"/>
              <a:gd name="connsiteX31" fmla="*/ 555372 w 2814039"/>
              <a:gd name="connsiteY31" fmla="*/ 3827499 h 3827499"/>
              <a:gd name="connsiteX32" fmla="*/ 589031 w 2814039"/>
              <a:gd name="connsiteY32" fmla="*/ 3619936 h 3827499"/>
              <a:gd name="connsiteX33" fmla="*/ 645129 w 2814039"/>
              <a:gd name="connsiteY33" fmla="*/ 3614326 h 3827499"/>
              <a:gd name="connsiteX34" fmla="*/ 690008 w 2814039"/>
              <a:gd name="connsiteY34" fmla="*/ 3737742 h 3827499"/>
              <a:gd name="connsiteX35" fmla="*/ 774155 w 2814039"/>
              <a:gd name="connsiteY35" fmla="*/ 3743352 h 3827499"/>
              <a:gd name="connsiteX36" fmla="*/ 779765 w 2814039"/>
              <a:gd name="connsiteY36" fmla="*/ 3513349 h 3827499"/>
              <a:gd name="connsiteX37" fmla="*/ 746106 w 2814039"/>
              <a:gd name="connsiteY37" fmla="*/ 3244078 h 3827499"/>
              <a:gd name="connsiteX38" fmla="*/ 903181 w 2814039"/>
              <a:gd name="connsiteY38" fmla="*/ 2666267 h 3827499"/>
              <a:gd name="connsiteX39" fmla="*/ 1166842 w 2814039"/>
              <a:gd name="connsiteY39" fmla="*/ 2559680 h 3827499"/>
              <a:gd name="connsiteX40" fmla="*/ 1531480 w 2814039"/>
              <a:gd name="connsiteY40" fmla="*/ 2666267 h 3827499"/>
              <a:gd name="connsiteX41" fmla="*/ 1593188 w 2814039"/>
              <a:gd name="connsiteY41" fmla="*/ 2666267 h 3827499"/>
              <a:gd name="connsiteX42" fmla="*/ 1649286 w 2814039"/>
              <a:gd name="connsiteY42" fmla="*/ 2767244 h 3827499"/>
              <a:gd name="connsiteX43" fmla="*/ 1800751 w 2814039"/>
              <a:gd name="connsiteY43" fmla="*/ 2800902 h 3827499"/>
              <a:gd name="connsiteX44" fmla="*/ 1811971 w 2814039"/>
              <a:gd name="connsiteY44" fmla="*/ 2834561 h 3827499"/>
              <a:gd name="connsiteX45" fmla="*/ 1772702 w 2814039"/>
              <a:gd name="connsiteY45" fmla="*/ 3036515 h 3827499"/>
              <a:gd name="connsiteX46" fmla="*/ 1750263 w 2814039"/>
              <a:gd name="connsiteY46" fmla="*/ 3361884 h 3827499"/>
              <a:gd name="connsiteX47" fmla="*/ 1542700 w 2814039"/>
              <a:gd name="connsiteY47" fmla="*/ 3384323 h 3827499"/>
              <a:gd name="connsiteX48" fmla="*/ 1206111 w 2814039"/>
              <a:gd name="connsiteY48" fmla="*/ 3434812 h 3827499"/>
              <a:gd name="connsiteX49" fmla="*/ 1178062 w 2814039"/>
              <a:gd name="connsiteY49" fmla="*/ 3507739 h 3827499"/>
              <a:gd name="connsiteX50" fmla="*/ 1116354 w 2814039"/>
              <a:gd name="connsiteY50" fmla="*/ 3535788 h 3827499"/>
              <a:gd name="connsiteX51" fmla="*/ 1144403 w 2814039"/>
              <a:gd name="connsiteY51" fmla="*/ 3670424 h 3827499"/>
              <a:gd name="connsiteX52" fmla="*/ 1284648 w 2814039"/>
              <a:gd name="connsiteY52" fmla="*/ 3676034 h 3827499"/>
              <a:gd name="connsiteX53" fmla="*/ 1279038 w 2814039"/>
              <a:gd name="connsiteY53" fmla="*/ 3524569 h 3827499"/>
              <a:gd name="connsiteX54" fmla="*/ 1458552 w 2814039"/>
              <a:gd name="connsiteY54" fmla="*/ 3535788 h 3827499"/>
              <a:gd name="connsiteX55" fmla="*/ 1430503 w 2814039"/>
              <a:gd name="connsiteY55" fmla="*/ 3614326 h 3827499"/>
              <a:gd name="connsiteX56" fmla="*/ 1402454 w 2814039"/>
              <a:gd name="connsiteY56" fmla="*/ 3676034 h 3827499"/>
              <a:gd name="connsiteX57" fmla="*/ 1318307 w 2814039"/>
              <a:gd name="connsiteY57" fmla="*/ 3692863 h 3827499"/>
              <a:gd name="connsiteX58" fmla="*/ 1452943 w 2814039"/>
              <a:gd name="connsiteY58" fmla="*/ 3816279 h 3827499"/>
              <a:gd name="connsiteX59" fmla="*/ 1520260 w 2814039"/>
              <a:gd name="connsiteY59" fmla="*/ 3681644 h 3827499"/>
              <a:gd name="connsiteX60" fmla="*/ 1823190 w 2814039"/>
              <a:gd name="connsiteY60" fmla="*/ 3580667 h 3827499"/>
              <a:gd name="connsiteX61" fmla="*/ 2159779 w 2814039"/>
              <a:gd name="connsiteY61" fmla="*/ 3653594 h 3827499"/>
              <a:gd name="connsiteX62" fmla="*/ 2114901 w 2814039"/>
              <a:gd name="connsiteY62" fmla="*/ 3754571 h 3827499"/>
              <a:gd name="connsiteX63" fmla="*/ 2210268 w 2814039"/>
              <a:gd name="connsiteY63" fmla="*/ 3821889 h 3827499"/>
              <a:gd name="connsiteX64" fmla="*/ 2283195 w 2814039"/>
              <a:gd name="connsiteY64" fmla="*/ 3771401 h 3827499"/>
              <a:gd name="connsiteX65" fmla="*/ 2271976 w 2814039"/>
              <a:gd name="connsiteY65" fmla="*/ 3676034 h 3827499"/>
              <a:gd name="connsiteX66" fmla="*/ 2451490 w 2814039"/>
              <a:gd name="connsiteY66" fmla="*/ 3597496 h 3827499"/>
              <a:gd name="connsiteX67" fmla="*/ 2434660 w 2814039"/>
              <a:gd name="connsiteY67" fmla="*/ 3423592 h 3827499"/>
              <a:gd name="connsiteX68" fmla="*/ 1929777 w 2814039"/>
              <a:gd name="connsiteY68" fmla="*/ 3395543 h 3827499"/>
              <a:gd name="connsiteX69" fmla="*/ 1918557 w 2814039"/>
              <a:gd name="connsiteY69" fmla="*/ 3070174 h 3827499"/>
              <a:gd name="connsiteX70" fmla="*/ 1884898 w 2814039"/>
              <a:gd name="connsiteY70" fmla="*/ 3053344 h 3827499"/>
              <a:gd name="connsiteX71" fmla="*/ 1907338 w 2814039"/>
              <a:gd name="connsiteY71" fmla="*/ 2873830 h 3827499"/>
              <a:gd name="connsiteX72" fmla="*/ 1862459 w 2814039"/>
              <a:gd name="connsiteY72" fmla="*/ 2812122 h 3827499"/>
              <a:gd name="connsiteX73" fmla="*/ 2109291 w 2814039"/>
              <a:gd name="connsiteY73" fmla="*/ 2756024 h 3827499"/>
              <a:gd name="connsiteX74" fmla="*/ 2131730 w 2814039"/>
              <a:gd name="connsiteY74" fmla="*/ 2626998 h 3827499"/>
              <a:gd name="connsiteX75" fmla="*/ 2372952 w 2814039"/>
              <a:gd name="connsiteY75" fmla="*/ 2660657 h 3827499"/>
              <a:gd name="connsiteX76" fmla="*/ 2597345 w 2814039"/>
              <a:gd name="connsiteY76" fmla="*/ 2071626 h 3827499"/>
              <a:gd name="connsiteX77" fmla="*/ 2552466 w 2814039"/>
              <a:gd name="connsiteY77" fmla="*/ 1987479 h 3827499"/>
              <a:gd name="connsiteX78" fmla="*/ 2698322 w 2814039"/>
              <a:gd name="connsiteY78" fmla="*/ 1499425 h 3827499"/>
              <a:gd name="connsiteX79" fmla="*/ 2642224 w 2814039"/>
              <a:gd name="connsiteY79" fmla="*/ 1392839 h 3827499"/>
              <a:gd name="connsiteX80" fmla="*/ 2501978 w 2814039"/>
              <a:gd name="connsiteY80" fmla="*/ 809418 h 3827499"/>
              <a:gd name="connsiteX81" fmla="*/ 2765640 w 2814039"/>
              <a:gd name="connsiteY81" fmla="*/ 674782 h 3827499"/>
              <a:gd name="connsiteX82" fmla="*/ 2715151 w 2814039"/>
              <a:gd name="connsiteY82" fmla="*/ 472829 h 3827499"/>
              <a:gd name="connsiteX83" fmla="*/ 2647833 w 2814039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501978 w 2822824"/>
              <a:gd name="connsiteY80" fmla="*/ 809418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501978 w 2822824"/>
              <a:gd name="connsiteY80" fmla="*/ 809418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490758 w 2822824"/>
              <a:gd name="connsiteY80" fmla="*/ 848687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22824"/>
              <a:gd name="connsiteY0" fmla="*/ 80143 h 3827499"/>
              <a:gd name="connsiteX1" fmla="*/ 2395391 w 2822824"/>
              <a:gd name="connsiteY1" fmla="*/ 1604 h 3827499"/>
              <a:gd name="connsiteX2" fmla="*/ 2193438 w 2822824"/>
              <a:gd name="connsiteY2" fmla="*/ 197948 h 3827499"/>
              <a:gd name="connsiteX3" fmla="*/ 2114901 w 2822824"/>
              <a:gd name="connsiteY3" fmla="*/ 214777 h 3827499"/>
              <a:gd name="connsiteX4" fmla="*/ 2142950 w 2822824"/>
              <a:gd name="connsiteY4" fmla="*/ 326974 h 3827499"/>
              <a:gd name="connsiteX5" fmla="*/ 2047583 w 2822824"/>
              <a:gd name="connsiteY5" fmla="*/ 495268 h 3827499"/>
              <a:gd name="connsiteX6" fmla="*/ 2159779 w 2822824"/>
              <a:gd name="connsiteY6" fmla="*/ 747710 h 3827499"/>
              <a:gd name="connsiteX7" fmla="*/ 2030754 w 2822824"/>
              <a:gd name="connsiteY7" fmla="*/ 792588 h 3827499"/>
              <a:gd name="connsiteX8" fmla="*/ 1997095 w 2822824"/>
              <a:gd name="connsiteY8" fmla="*/ 859906 h 3827499"/>
              <a:gd name="connsiteX9" fmla="*/ 1997095 w 2822824"/>
              <a:gd name="connsiteY9" fmla="*/ 747710 h 3827499"/>
              <a:gd name="connsiteX10" fmla="*/ 1946606 w 2822824"/>
              <a:gd name="connsiteY10" fmla="*/ 708441 h 3827499"/>
              <a:gd name="connsiteX11" fmla="*/ 1772702 w 2822824"/>
              <a:gd name="connsiteY11" fmla="*/ 758929 h 3827499"/>
              <a:gd name="connsiteX12" fmla="*/ 1402454 w 2822824"/>
              <a:gd name="connsiteY12" fmla="*/ 618684 h 3827499"/>
              <a:gd name="connsiteX13" fmla="*/ 1705384 w 2822824"/>
              <a:gd name="connsiteY13" fmla="*/ 1190885 h 3827499"/>
              <a:gd name="connsiteX14" fmla="*/ 1800751 w 2822824"/>
              <a:gd name="connsiteY14" fmla="*/ 1263813 h 3827499"/>
              <a:gd name="connsiteX15" fmla="*/ 1649286 w 2822824"/>
              <a:gd name="connsiteY15" fmla="*/ 1488205 h 3827499"/>
              <a:gd name="connsiteX16" fmla="*/ 1727824 w 2822824"/>
              <a:gd name="connsiteY16" fmla="*/ 1706988 h 3827499"/>
              <a:gd name="connsiteX17" fmla="*/ 1817581 w 2822824"/>
              <a:gd name="connsiteY17" fmla="*/ 1701379 h 3827499"/>
              <a:gd name="connsiteX18" fmla="*/ 1671725 w 2822824"/>
              <a:gd name="connsiteY18" fmla="*/ 1869673 h 3827499"/>
              <a:gd name="connsiteX19" fmla="*/ 914400 w 2822824"/>
              <a:gd name="connsiteY19" fmla="*/ 1617231 h 3827499"/>
              <a:gd name="connsiteX20" fmla="*/ 460005 w 2822824"/>
              <a:gd name="connsiteY20" fmla="*/ 2643828 h 3827499"/>
              <a:gd name="connsiteX21" fmla="*/ 263662 w 2822824"/>
              <a:gd name="connsiteY21" fmla="*/ 2851391 h 3827499"/>
              <a:gd name="connsiteX22" fmla="*/ 44879 w 2822824"/>
              <a:gd name="connsiteY22" fmla="*/ 2896269 h 3827499"/>
              <a:gd name="connsiteX23" fmla="*/ 0 w 2822824"/>
              <a:gd name="connsiteY23" fmla="*/ 3002856 h 3827499"/>
              <a:gd name="connsiteX24" fmla="*/ 274881 w 2822824"/>
              <a:gd name="connsiteY24" fmla="*/ 3126272 h 3827499"/>
              <a:gd name="connsiteX25" fmla="*/ 504884 w 2822824"/>
              <a:gd name="connsiteY25" fmla="*/ 3025295 h 3827499"/>
              <a:gd name="connsiteX26" fmla="*/ 471225 w 2822824"/>
              <a:gd name="connsiteY26" fmla="*/ 3154321 h 3827499"/>
              <a:gd name="connsiteX27" fmla="*/ 572201 w 2822824"/>
              <a:gd name="connsiteY27" fmla="*/ 3199199 h 3827499"/>
              <a:gd name="connsiteX28" fmla="*/ 381468 w 2822824"/>
              <a:gd name="connsiteY28" fmla="*/ 3659204 h 3827499"/>
              <a:gd name="connsiteX29" fmla="*/ 196344 w 2822824"/>
              <a:gd name="connsiteY29" fmla="*/ 3704083 h 3827499"/>
              <a:gd name="connsiteX30" fmla="*/ 263662 w 2822824"/>
              <a:gd name="connsiteY30" fmla="*/ 3805059 h 3827499"/>
              <a:gd name="connsiteX31" fmla="*/ 555372 w 2822824"/>
              <a:gd name="connsiteY31" fmla="*/ 3827499 h 3827499"/>
              <a:gd name="connsiteX32" fmla="*/ 589031 w 2822824"/>
              <a:gd name="connsiteY32" fmla="*/ 3619936 h 3827499"/>
              <a:gd name="connsiteX33" fmla="*/ 645129 w 2822824"/>
              <a:gd name="connsiteY33" fmla="*/ 3614326 h 3827499"/>
              <a:gd name="connsiteX34" fmla="*/ 690008 w 2822824"/>
              <a:gd name="connsiteY34" fmla="*/ 3737742 h 3827499"/>
              <a:gd name="connsiteX35" fmla="*/ 774155 w 2822824"/>
              <a:gd name="connsiteY35" fmla="*/ 3743352 h 3827499"/>
              <a:gd name="connsiteX36" fmla="*/ 779765 w 2822824"/>
              <a:gd name="connsiteY36" fmla="*/ 3513349 h 3827499"/>
              <a:gd name="connsiteX37" fmla="*/ 746106 w 2822824"/>
              <a:gd name="connsiteY37" fmla="*/ 3244078 h 3827499"/>
              <a:gd name="connsiteX38" fmla="*/ 903181 w 2822824"/>
              <a:gd name="connsiteY38" fmla="*/ 2666267 h 3827499"/>
              <a:gd name="connsiteX39" fmla="*/ 1166842 w 2822824"/>
              <a:gd name="connsiteY39" fmla="*/ 2559680 h 3827499"/>
              <a:gd name="connsiteX40" fmla="*/ 1531480 w 2822824"/>
              <a:gd name="connsiteY40" fmla="*/ 2666267 h 3827499"/>
              <a:gd name="connsiteX41" fmla="*/ 1593188 w 2822824"/>
              <a:gd name="connsiteY41" fmla="*/ 2666267 h 3827499"/>
              <a:gd name="connsiteX42" fmla="*/ 1649286 w 2822824"/>
              <a:gd name="connsiteY42" fmla="*/ 2767244 h 3827499"/>
              <a:gd name="connsiteX43" fmla="*/ 1800751 w 2822824"/>
              <a:gd name="connsiteY43" fmla="*/ 2800902 h 3827499"/>
              <a:gd name="connsiteX44" fmla="*/ 1811971 w 2822824"/>
              <a:gd name="connsiteY44" fmla="*/ 2834561 h 3827499"/>
              <a:gd name="connsiteX45" fmla="*/ 1772702 w 2822824"/>
              <a:gd name="connsiteY45" fmla="*/ 3036515 h 3827499"/>
              <a:gd name="connsiteX46" fmla="*/ 1750263 w 2822824"/>
              <a:gd name="connsiteY46" fmla="*/ 3361884 h 3827499"/>
              <a:gd name="connsiteX47" fmla="*/ 1542700 w 2822824"/>
              <a:gd name="connsiteY47" fmla="*/ 3384323 h 3827499"/>
              <a:gd name="connsiteX48" fmla="*/ 1206111 w 2822824"/>
              <a:gd name="connsiteY48" fmla="*/ 3434812 h 3827499"/>
              <a:gd name="connsiteX49" fmla="*/ 1178062 w 2822824"/>
              <a:gd name="connsiteY49" fmla="*/ 3507739 h 3827499"/>
              <a:gd name="connsiteX50" fmla="*/ 1116354 w 2822824"/>
              <a:gd name="connsiteY50" fmla="*/ 3535788 h 3827499"/>
              <a:gd name="connsiteX51" fmla="*/ 1144403 w 2822824"/>
              <a:gd name="connsiteY51" fmla="*/ 3670424 h 3827499"/>
              <a:gd name="connsiteX52" fmla="*/ 1284648 w 2822824"/>
              <a:gd name="connsiteY52" fmla="*/ 3676034 h 3827499"/>
              <a:gd name="connsiteX53" fmla="*/ 1279038 w 2822824"/>
              <a:gd name="connsiteY53" fmla="*/ 3524569 h 3827499"/>
              <a:gd name="connsiteX54" fmla="*/ 1458552 w 2822824"/>
              <a:gd name="connsiteY54" fmla="*/ 3535788 h 3827499"/>
              <a:gd name="connsiteX55" fmla="*/ 1430503 w 2822824"/>
              <a:gd name="connsiteY55" fmla="*/ 3614326 h 3827499"/>
              <a:gd name="connsiteX56" fmla="*/ 1402454 w 2822824"/>
              <a:gd name="connsiteY56" fmla="*/ 3676034 h 3827499"/>
              <a:gd name="connsiteX57" fmla="*/ 1318307 w 2822824"/>
              <a:gd name="connsiteY57" fmla="*/ 3692863 h 3827499"/>
              <a:gd name="connsiteX58" fmla="*/ 1452943 w 2822824"/>
              <a:gd name="connsiteY58" fmla="*/ 3816279 h 3827499"/>
              <a:gd name="connsiteX59" fmla="*/ 1520260 w 2822824"/>
              <a:gd name="connsiteY59" fmla="*/ 3681644 h 3827499"/>
              <a:gd name="connsiteX60" fmla="*/ 1823190 w 2822824"/>
              <a:gd name="connsiteY60" fmla="*/ 3580667 h 3827499"/>
              <a:gd name="connsiteX61" fmla="*/ 2159779 w 2822824"/>
              <a:gd name="connsiteY61" fmla="*/ 3653594 h 3827499"/>
              <a:gd name="connsiteX62" fmla="*/ 2114901 w 2822824"/>
              <a:gd name="connsiteY62" fmla="*/ 3754571 h 3827499"/>
              <a:gd name="connsiteX63" fmla="*/ 2210268 w 2822824"/>
              <a:gd name="connsiteY63" fmla="*/ 3821889 h 3827499"/>
              <a:gd name="connsiteX64" fmla="*/ 2283195 w 2822824"/>
              <a:gd name="connsiteY64" fmla="*/ 3771401 h 3827499"/>
              <a:gd name="connsiteX65" fmla="*/ 2271976 w 2822824"/>
              <a:gd name="connsiteY65" fmla="*/ 3676034 h 3827499"/>
              <a:gd name="connsiteX66" fmla="*/ 2451490 w 2822824"/>
              <a:gd name="connsiteY66" fmla="*/ 3597496 h 3827499"/>
              <a:gd name="connsiteX67" fmla="*/ 2434660 w 2822824"/>
              <a:gd name="connsiteY67" fmla="*/ 3423592 h 3827499"/>
              <a:gd name="connsiteX68" fmla="*/ 1929777 w 2822824"/>
              <a:gd name="connsiteY68" fmla="*/ 3395543 h 3827499"/>
              <a:gd name="connsiteX69" fmla="*/ 1918557 w 2822824"/>
              <a:gd name="connsiteY69" fmla="*/ 3070174 h 3827499"/>
              <a:gd name="connsiteX70" fmla="*/ 1884898 w 2822824"/>
              <a:gd name="connsiteY70" fmla="*/ 3053344 h 3827499"/>
              <a:gd name="connsiteX71" fmla="*/ 1907338 w 2822824"/>
              <a:gd name="connsiteY71" fmla="*/ 2873830 h 3827499"/>
              <a:gd name="connsiteX72" fmla="*/ 1862459 w 2822824"/>
              <a:gd name="connsiteY72" fmla="*/ 2812122 h 3827499"/>
              <a:gd name="connsiteX73" fmla="*/ 2109291 w 2822824"/>
              <a:gd name="connsiteY73" fmla="*/ 2756024 h 3827499"/>
              <a:gd name="connsiteX74" fmla="*/ 2131730 w 2822824"/>
              <a:gd name="connsiteY74" fmla="*/ 2626998 h 3827499"/>
              <a:gd name="connsiteX75" fmla="*/ 2372952 w 2822824"/>
              <a:gd name="connsiteY75" fmla="*/ 2660657 h 3827499"/>
              <a:gd name="connsiteX76" fmla="*/ 2597345 w 2822824"/>
              <a:gd name="connsiteY76" fmla="*/ 2071626 h 3827499"/>
              <a:gd name="connsiteX77" fmla="*/ 2552466 w 2822824"/>
              <a:gd name="connsiteY77" fmla="*/ 1987479 h 3827499"/>
              <a:gd name="connsiteX78" fmla="*/ 2698322 w 2822824"/>
              <a:gd name="connsiteY78" fmla="*/ 1499425 h 3827499"/>
              <a:gd name="connsiteX79" fmla="*/ 2642224 w 2822824"/>
              <a:gd name="connsiteY79" fmla="*/ 1392839 h 3827499"/>
              <a:gd name="connsiteX80" fmla="*/ 2490758 w 2822824"/>
              <a:gd name="connsiteY80" fmla="*/ 848687 h 3827499"/>
              <a:gd name="connsiteX81" fmla="*/ 2782470 w 2822824"/>
              <a:gd name="connsiteY81" fmla="*/ 714051 h 3827499"/>
              <a:gd name="connsiteX82" fmla="*/ 2715151 w 2822824"/>
              <a:gd name="connsiteY82" fmla="*/ 472829 h 3827499"/>
              <a:gd name="connsiteX83" fmla="*/ 2647833 w 2822824"/>
              <a:gd name="connsiteY83" fmla="*/ 80143 h 3827499"/>
              <a:gd name="connsiteX0" fmla="*/ 2647833 w 2803959"/>
              <a:gd name="connsiteY0" fmla="*/ 80143 h 3827499"/>
              <a:gd name="connsiteX1" fmla="*/ 2395391 w 2803959"/>
              <a:gd name="connsiteY1" fmla="*/ 1604 h 3827499"/>
              <a:gd name="connsiteX2" fmla="*/ 2193438 w 2803959"/>
              <a:gd name="connsiteY2" fmla="*/ 197948 h 3827499"/>
              <a:gd name="connsiteX3" fmla="*/ 2114901 w 2803959"/>
              <a:gd name="connsiteY3" fmla="*/ 214777 h 3827499"/>
              <a:gd name="connsiteX4" fmla="*/ 2142950 w 2803959"/>
              <a:gd name="connsiteY4" fmla="*/ 326974 h 3827499"/>
              <a:gd name="connsiteX5" fmla="*/ 2047583 w 2803959"/>
              <a:gd name="connsiteY5" fmla="*/ 495268 h 3827499"/>
              <a:gd name="connsiteX6" fmla="*/ 2159779 w 2803959"/>
              <a:gd name="connsiteY6" fmla="*/ 747710 h 3827499"/>
              <a:gd name="connsiteX7" fmla="*/ 2030754 w 2803959"/>
              <a:gd name="connsiteY7" fmla="*/ 792588 h 3827499"/>
              <a:gd name="connsiteX8" fmla="*/ 1997095 w 2803959"/>
              <a:gd name="connsiteY8" fmla="*/ 859906 h 3827499"/>
              <a:gd name="connsiteX9" fmla="*/ 1997095 w 2803959"/>
              <a:gd name="connsiteY9" fmla="*/ 747710 h 3827499"/>
              <a:gd name="connsiteX10" fmla="*/ 1946606 w 2803959"/>
              <a:gd name="connsiteY10" fmla="*/ 708441 h 3827499"/>
              <a:gd name="connsiteX11" fmla="*/ 1772702 w 2803959"/>
              <a:gd name="connsiteY11" fmla="*/ 758929 h 3827499"/>
              <a:gd name="connsiteX12" fmla="*/ 1402454 w 2803959"/>
              <a:gd name="connsiteY12" fmla="*/ 618684 h 3827499"/>
              <a:gd name="connsiteX13" fmla="*/ 1705384 w 2803959"/>
              <a:gd name="connsiteY13" fmla="*/ 1190885 h 3827499"/>
              <a:gd name="connsiteX14" fmla="*/ 1800751 w 2803959"/>
              <a:gd name="connsiteY14" fmla="*/ 1263813 h 3827499"/>
              <a:gd name="connsiteX15" fmla="*/ 1649286 w 2803959"/>
              <a:gd name="connsiteY15" fmla="*/ 1488205 h 3827499"/>
              <a:gd name="connsiteX16" fmla="*/ 1727824 w 2803959"/>
              <a:gd name="connsiteY16" fmla="*/ 1706988 h 3827499"/>
              <a:gd name="connsiteX17" fmla="*/ 1817581 w 2803959"/>
              <a:gd name="connsiteY17" fmla="*/ 1701379 h 3827499"/>
              <a:gd name="connsiteX18" fmla="*/ 1671725 w 2803959"/>
              <a:gd name="connsiteY18" fmla="*/ 1869673 h 3827499"/>
              <a:gd name="connsiteX19" fmla="*/ 914400 w 2803959"/>
              <a:gd name="connsiteY19" fmla="*/ 1617231 h 3827499"/>
              <a:gd name="connsiteX20" fmla="*/ 460005 w 2803959"/>
              <a:gd name="connsiteY20" fmla="*/ 2643828 h 3827499"/>
              <a:gd name="connsiteX21" fmla="*/ 263662 w 2803959"/>
              <a:gd name="connsiteY21" fmla="*/ 2851391 h 3827499"/>
              <a:gd name="connsiteX22" fmla="*/ 44879 w 2803959"/>
              <a:gd name="connsiteY22" fmla="*/ 2896269 h 3827499"/>
              <a:gd name="connsiteX23" fmla="*/ 0 w 2803959"/>
              <a:gd name="connsiteY23" fmla="*/ 3002856 h 3827499"/>
              <a:gd name="connsiteX24" fmla="*/ 274881 w 2803959"/>
              <a:gd name="connsiteY24" fmla="*/ 3126272 h 3827499"/>
              <a:gd name="connsiteX25" fmla="*/ 504884 w 2803959"/>
              <a:gd name="connsiteY25" fmla="*/ 3025295 h 3827499"/>
              <a:gd name="connsiteX26" fmla="*/ 471225 w 2803959"/>
              <a:gd name="connsiteY26" fmla="*/ 3154321 h 3827499"/>
              <a:gd name="connsiteX27" fmla="*/ 572201 w 2803959"/>
              <a:gd name="connsiteY27" fmla="*/ 3199199 h 3827499"/>
              <a:gd name="connsiteX28" fmla="*/ 381468 w 2803959"/>
              <a:gd name="connsiteY28" fmla="*/ 3659204 h 3827499"/>
              <a:gd name="connsiteX29" fmla="*/ 196344 w 2803959"/>
              <a:gd name="connsiteY29" fmla="*/ 3704083 h 3827499"/>
              <a:gd name="connsiteX30" fmla="*/ 263662 w 2803959"/>
              <a:gd name="connsiteY30" fmla="*/ 3805059 h 3827499"/>
              <a:gd name="connsiteX31" fmla="*/ 555372 w 2803959"/>
              <a:gd name="connsiteY31" fmla="*/ 3827499 h 3827499"/>
              <a:gd name="connsiteX32" fmla="*/ 589031 w 2803959"/>
              <a:gd name="connsiteY32" fmla="*/ 3619936 h 3827499"/>
              <a:gd name="connsiteX33" fmla="*/ 645129 w 2803959"/>
              <a:gd name="connsiteY33" fmla="*/ 3614326 h 3827499"/>
              <a:gd name="connsiteX34" fmla="*/ 690008 w 2803959"/>
              <a:gd name="connsiteY34" fmla="*/ 3737742 h 3827499"/>
              <a:gd name="connsiteX35" fmla="*/ 774155 w 2803959"/>
              <a:gd name="connsiteY35" fmla="*/ 3743352 h 3827499"/>
              <a:gd name="connsiteX36" fmla="*/ 779765 w 2803959"/>
              <a:gd name="connsiteY36" fmla="*/ 3513349 h 3827499"/>
              <a:gd name="connsiteX37" fmla="*/ 746106 w 2803959"/>
              <a:gd name="connsiteY37" fmla="*/ 3244078 h 3827499"/>
              <a:gd name="connsiteX38" fmla="*/ 903181 w 2803959"/>
              <a:gd name="connsiteY38" fmla="*/ 2666267 h 3827499"/>
              <a:gd name="connsiteX39" fmla="*/ 1166842 w 2803959"/>
              <a:gd name="connsiteY39" fmla="*/ 2559680 h 3827499"/>
              <a:gd name="connsiteX40" fmla="*/ 1531480 w 2803959"/>
              <a:gd name="connsiteY40" fmla="*/ 2666267 h 3827499"/>
              <a:gd name="connsiteX41" fmla="*/ 1593188 w 2803959"/>
              <a:gd name="connsiteY41" fmla="*/ 2666267 h 3827499"/>
              <a:gd name="connsiteX42" fmla="*/ 1649286 w 2803959"/>
              <a:gd name="connsiteY42" fmla="*/ 2767244 h 3827499"/>
              <a:gd name="connsiteX43" fmla="*/ 1800751 w 2803959"/>
              <a:gd name="connsiteY43" fmla="*/ 2800902 h 3827499"/>
              <a:gd name="connsiteX44" fmla="*/ 1811971 w 2803959"/>
              <a:gd name="connsiteY44" fmla="*/ 2834561 h 3827499"/>
              <a:gd name="connsiteX45" fmla="*/ 1772702 w 2803959"/>
              <a:gd name="connsiteY45" fmla="*/ 3036515 h 3827499"/>
              <a:gd name="connsiteX46" fmla="*/ 1750263 w 2803959"/>
              <a:gd name="connsiteY46" fmla="*/ 3361884 h 3827499"/>
              <a:gd name="connsiteX47" fmla="*/ 1542700 w 2803959"/>
              <a:gd name="connsiteY47" fmla="*/ 3384323 h 3827499"/>
              <a:gd name="connsiteX48" fmla="*/ 1206111 w 2803959"/>
              <a:gd name="connsiteY48" fmla="*/ 3434812 h 3827499"/>
              <a:gd name="connsiteX49" fmla="*/ 1178062 w 2803959"/>
              <a:gd name="connsiteY49" fmla="*/ 3507739 h 3827499"/>
              <a:gd name="connsiteX50" fmla="*/ 1116354 w 2803959"/>
              <a:gd name="connsiteY50" fmla="*/ 3535788 h 3827499"/>
              <a:gd name="connsiteX51" fmla="*/ 1144403 w 2803959"/>
              <a:gd name="connsiteY51" fmla="*/ 3670424 h 3827499"/>
              <a:gd name="connsiteX52" fmla="*/ 1284648 w 2803959"/>
              <a:gd name="connsiteY52" fmla="*/ 3676034 h 3827499"/>
              <a:gd name="connsiteX53" fmla="*/ 1279038 w 2803959"/>
              <a:gd name="connsiteY53" fmla="*/ 3524569 h 3827499"/>
              <a:gd name="connsiteX54" fmla="*/ 1458552 w 2803959"/>
              <a:gd name="connsiteY54" fmla="*/ 3535788 h 3827499"/>
              <a:gd name="connsiteX55" fmla="*/ 1430503 w 2803959"/>
              <a:gd name="connsiteY55" fmla="*/ 3614326 h 3827499"/>
              <a:gd name="connsiteX56" fmla="*/ 1402454 w 2803959"/>
              <a:gd name="connsiteY56" fmla="*/ 3676034 h 3827499"/>
              <a:gd name="connsiteX57" fmla="*/ 1318307 w 2803959"/>
              <a:gd name="connsiteY57" fmla="*/ 3692863 h 3827499"/>
              <a:gd name="connsiteX58" fmla="*/ 1452943 w 2803959"/>
              <a:gd name="connsiteY58" fmla="*/ 3816279 h 3827499"/>
              <a:gd name="connsiteX59" fmla="*/ 1520260 w 2803959"/>
              <a:gd name="connsiteY59" fmla="*/ 3681644 h 3827499"/>
              <a:gd name="connsiteX60" fmla="*/ 1823190 w 2803959"/>
              <a:gd name="connsiteY60" fmla="*/ 3580667 h 3827499"/>
              <a:gd name="connsiteX61" fmla="*/ 2159779 w 2803959"/>
              <a:gd name="connsiteY61" fmla="*/ 3653594 h 3827499"/>
              <a:gd name="connsiteX62" fmla="*/ 2114901 w 2803959"/>
              <a:gd name="connsiteY62" fmla="*/ 3754571 h 3827499"/>
              <a:gd name="connsiteX63" fmla="*/ 2210268 w 2803959"/>
              <a:gd name="connsiteY63" fmla="*/ 3821889 h 3827499"/>
              <a:gd name="connsiteX64" fmla="*/ 2283195 w 2803959"/>
              <a:gd name="connsiteY64" fmla="*/ 3771401 h 3827499"/>
              <a:gd name="connsiteX65" fmla="*/ 2271976 w 2803959"/>
              <a:gd name="connsiteY65" fmla="*/ 3676034 h 3827499"/>
              <a:gd name="connsiteX66" fmla="*/ 2451490 w 2803959"/>
              <a:gd name="connsiteY66" fmla="*/ 3597496 h 3827499"/>
              <a:gd name="connsiteX67" fmla="*/ 2434660 w 2803959"/>
              <a:gd name="connsiteY67" fmla="*/ 3423592 h 3827499"/>
              <a:gd name="connsiteX68" fmla="*/ 1929777 w 2803959"/>
              <a:gd name="connsiteY68" fmla="*/ 3395543 h 3827499"/>
              <a:gd name="connsiteX69" fmla="*/ 1918557 w 2803959"/>
              <a:gd name="connsiteY69" fmla="*/ 3070174 h 3827499"/>
              <a:gd name="connsiteX70" fmla="*/ 1884898 w 2803959"/>
              <a:gd name="connsiteY70" fmla="*/ 3053344 h 3827499"/>
              <a:gd name="connsiteX71" fmla="*/ 1907338 w 2803959"/>
              <a:gd name="connsiteY71" fmla="*/ 2873830 h 3827499"/>
              <a:gd name="connsiteX72" fmla="*/ 1862459 w 2803959"/>
              <a:gd name="connsiteY72" fmla="*/ 2812122 h 3827499"/>
              <a:gd name="connsiteX73" fmla="*/ 2109291 w 2803959"/>
              <a:gd name="connsiteY73" fmla="*/ 2756024 h 3827499"/>
              <a:gd name="connsiteX74" fmla="*/ 2131730 w 2803959"/>
              <a:gd name="connsiteY74" fmla="*/ 2626998 h 3827499"/>
              <a:gd name="connsiteX75" fmla="*/ 2372952 w 2803959"/>
              <a:gd name="connsiteY75" fmla="*/ 2660657 h 3827499"/>
              <a:gd name="connsiteX76" fmla="*/ 2597345 w 2803959"/>
              <a:gd name="connsiteY76" fmla="*/ 2071626 h 3827499"/>
              <a:gd name="connsiteX77" fmla="*/ 2552466 w 2803959"/>
              <a:gd name="connsiteY77" fmla="*/ 1987479 h 3827499"/>
              <a:gd name="connsiteX78" fmla="*/ 2698322 w 2803959"/>
              <a:gd name="connsiteY78" fmla="*/ 1499425 h 3827499"/>
              <a:gd name="connsiteX79" fmla="*/ 2642224 w 2803959"/>
              <a:gd name="connsiteY79" fmla="*/ 1392839 h 3827499"/>
              <a:gd name="connsiteX80" fmla="*/ 2490758 w 2803959"/>
              <a:gd name="connsiteY80" fmla="*/ 848687 h 3827499"/>
              <a:gd name="connsiteX81" fmla="*/ 2743201 w 2803959"/>
              <a:gd name="connsiteY81" fmla="*/ 714051 h 3827499"/>
              <a:gd name="connsiteX82" fmla="*/ 2715151 w 2803959"/>
              <a:gd name="connsiteY82" fmla="*/ 472829 h 3827499"/>
              <a:gd name="connsiteX83" fmla="*/ 2647833 w 2803959"/>
              <a:gd name="connsiteY83" fmla="*/ 80143 h 3827499"/>
              <a:gd name="connsiteX0" fmla="*/ 2647833 w 2798650"/>
              <a:gd name="connsiteY0" fmla="*/ 80143 h 3827499"/>
              <a:gd name="connsiteX1" fmla="*/ 2395391 w 2798650"/>
              <a:gd name="connsiteY1" fmla="*/ 1604 h 3827499"/>
              <a:gd name="connsiteX2" fmla="*/ 2193438 w 2798650"/>
              <a:gd name="connsiteY2" fmla="*/ 197948 h 3827499"/>
              <a:gd name="connsiteX3" fmla="*/ 2114901 w 2798650"/>
              <a:gd name="connsiteY3" fmla="*/ 214777 h 3827499"/>
              <a:gd name="connsiteX4" fmla="*/ 2142950 w 2798650"/>
              <a:gd name="connsiteY4" fmla="*/ 326974 h 3827499"/>
              <a:gd name="connsiteX5" fmla="*/ 2047583 w 2798650"/>
              <a:gd name="connsiteY5" fmla="*/ 495268 h 3827499"/>
              <a:gd name="connsiteX6" fmla="*/ 2159779 w 2798650"/>
              <a:gd name="connsiteY6" fmla="*/ 747710 h 3827499"/>
              <a:gd name="connsiteX7" fmla="*/ 2030754 w 2798650"/>
              <a:gd name="connsiteY7" fmla="*/ 792588 h 3827499"/>
              <a:gd name="connsiteX8" fmla="*/ 1997095 w 2798650"/>
              <a:gd name="connsiteY8" fmla="*/ 859906 h 3827499"/>
              <a:gd name="connsiteX9" fmla="*/ 1997095 w 2798650"/>
              <a:gd name="connsiteY9" fmla="*/ 747710 h 3827499"/>
              <a:gd name="connsiteX10" fmla="*/ 1946606 w 2798650"/>
              <a:gd name="connsiteY10" fmla="*/ 708441 h 3827499"/>
              <a:gd name="connsiteX11" fmla="*/ 1772702 w 2798650"/>
              <a:gd name="connsiteY11" fmla="*/ 758929 h 3827499"/>
              <a:gd name="connsiteX12" fmla="*/ 1402454 w 2798650"/>
              <a:gd name="connsiteY12" fmla="*/ 618684 h 3827499"/>
              <a:gd name="connsiteX13" fmla="*/ 1705384 w 2798650"/>
              <a:gd name="connsiteY13" fmla="*/ 1190885 h 3827499"/>
              <a:gd name="connsiteX14" fmla="*/ 1800751 w 2798650"/>
              <a:gd name="connsiteY14" fmla="*/ 1263813 h 3827499"/>
              <a:gd name="connsiteX15" fmla="*/ 1649286 w 2798650"/>
              <a:gd name="connsiteY15" fmla="*/ 1488205 h 3827499"/>
              <a:gd name="connsiteX16" fmla="*/ 1727824 w 2798650"/>
              <a:gd name="connsiteY16" fmla="*/ 1706988 h 3827499"/>
              <a:gd name="connsiteX17" fmla="*/ 1817581 w 2798650"/>
              <a:gd name="connsiteY17" fmla="*/ 1701379 h 3827499"/>
              <a:gd name="connsiteX18" fmla="*/ 1671725 w 2798650"/>
              <a:gd name="connsiteY18" fmla="*/ 1869673 h 3827499"/>
              <a:gd name="connsiteX19" fmla="*/ 914400 w 2798650"/>
              <a:gd name="connsiteY19" fmla="*/ 1617231 h 3827499"/>
              <a:gd name="connsiteX20" fmla="*/ 460005 w 2798650"/>
              <a:gd name="connsiteY20" fmla="*/ 2643828 h 3827499"/>
              <a:gd name="connsiteX21" fmla="*/ 263662 w 2798650"/>
              <a:gd name="connsiteY21" fmla="*/ 2851391 h 3827499"/>
              <a:gd name="connsiteX22" fmla="*/ 44879 w 2798650"/>
              <a:gd name="connsiteY22" fmla="*/ 2896269 h 3827499"/>
              <a:gd name="connsiteX23" fmla="*/ 0 w 2798650"/>
              <a:gd name="connsiteY23" fmla="*/ 3002856 h 3827499"/>
              <a:gd name="connsiteX24" fmla="*/ 274881 w 2798650"/>
              <a:gd name="connsiteY24" fmla="*/ 3126272 h 3827499"/>
              <a:gd name="connsiteX25" fmla="*/ 504884 w 2798650"/>
              <a:gd name="connsiteY25" fmla="*/ 3025295 h 3827499"/>
              <a:gd name="connsiteX26" fmla="*/ 471225 w 2798650"/>
              <a:gd name="connsiteY26" fmla="*/ 3154321 h 3827499"/>
              <a:gd name="connsiteX27" fmla="*/ 572201 w 2798650"/>
              <a:gd name="connsiteY27" fmla="*/ 3199199 h 3827499"/>
              <a:gd name="connsiteX28" fmla="*/ 381468 w 2798650"/>
              <a:gd name="connsiteY28" fmla="*/ 3659204 h 3827499"/>
              <a:gd name="connsiteX29" fmla="*/ 196344 w 2798650"/>
              <a:gd name="connsiteY29" fmla="*/ 3704083 h 3827499"/>
              <a:gd name="connsiteX30" fmla="*/ 263662 w 2798650"/>
              <a:gd name="connsiteY30" fmla="*/ 3805059 h 3827499"/>
              <a:gd name="connsiteX31" fmla="*/ 555372 w 2798650"/>
              <a:gd name="connsiteY31" fmla="*/ 3827499 h 3827499"/>
              <a:gd name="connsiteX32" fmla="*/ 589031 w 2798650"/>
              <a:gd name="connsiteY32" fmla="*/ 3619936 h 3827499"/>
              <a:gd name="connsiteX33" fmla="*/ 645129 w 2798650"/>
              <a:gd name="connsiteY33" fmla="*/ 3614326 h 3827499"/>
              <a:gd name="connsiteX34" fmla="*/ 690008 w 2798650"/>
              <a:gd name="connsiteY34" fmla="*/ 3737742 h 3827499"/>
              <a:gd name="connsiteX35" fmla="*/ 774155 w 2798650"/>
              <a:gd name="connsiteY35" fmla="*/ 3743352 h 3827499"/>
              <a:gd name="connsiteX36" fmla="*/ 779765 w 2798650"/>
              <a:gd name="connsiteY36" fmla="*/ 3513349 h 3827499"/>
              <a:gd name="connsiteX37" fmla="*/ 746106 w 2798650"/>
              <a:gd name="connsiteY37" fmla="*/ 3244078 h 3827499"/>
              <a:gd name="connsiteX38" fmla="*/ 903181 w 2798650"/>
              <a:gd name="connsiteY38" fmla="*/ 2666267 h 3827499"/>
              <a:gd name="connsiteX39" fmla="*/ 1166842 w 2798650"/>
              <a:gd name="connsiteY39" fmla="*/ 2559680 h 3827499"/>
              <a:gd name="connsiteX40" fmla="*/ 1531480 w 2798650"/>
              <a:gd name="connsiteY40" fmla="*/ 2666267 h 3827499"/>
              <a:gd name="connsiteX41" fmla="*/ 1593188 w 2798650"/>
              <a:gd name="connsiteY41" fmla="*/ 2666267 h 3827499"/>
              <a:gd name="connsiteX42" fmla="*/ 1649286 w 2798650"/>
              <a:gd name="connsiteY42" fmla="*/ 2767244 h 3827499"/>
              <a:gd name="connsiteX43" fmla="*/ 1800751 w 2798650"/>
              <a:gd name="connsiteY43" fmla="*/ 2800902 h 3827499"/>
              <a:gd name="connsiteX44" fmla="*/ 1811971 w 2798650"/>
              <a:gd name="connsiteY44" fmla="*/ 2834561 h 3827499"/>
              <a:gd name="connsiteX45" fmla="*/ 1772702 w 2798650"/>
              <a:gd name="connsiteY45" fmla="*/ 3036515 h 3827499"/>
              <a:gd name="connsiteX46" fmla="*/ 1750263 w 2798650"/>
              <a:gd name="connsiteY46" fmla="*/ 3361884 h 3827499"/>
              <a:gd name="connsiteX47" fmla="*/ 1542700 w 2798650"/>
              <a:gd name="connsiteY47" fmla="*/ 3384323 h 3827499"/>
              <a:gd name="connsiteX48" fmla="*/ 1206111 w 2798650"/>
              <a:gd name="connsiteY48" fmla="*/ 3434812 h 3827499"/>
              <a:gd name="connsiteX49" fmla="*/ 1178062 w 2798650"/>
              <a:gd name="connsiteY49" fmla="*/ 3507739 h 3827499"/>
              <a:gd name="connsiteX50" fmla="*/ 1116354 w 2798650"/>
              <a:gd name="connsiteY50" fmla="*/ 3535788 h 3827499"/>
              <a:gd name="connsiteX51" fmla="*/ 1144403 w 2798650"/>
              <a:gd name="connsiteY51" fmla="*/ 3670424 h 3827499"/>
              <a:gd name="connsiteX52" fmla="*/ 1284648 w 2798650"/>
              <a:gd name="connsiteY52" fmla="*/ 3676034 h 3827499"/>
              <a:gd name="connsiteX53" fmla="*/ 1279038 w 2798650"/>
              <a:gd name="connsiteY53" fmla="*/ 3524569 h 3827499"/>
              <a:gd name="connsiteX54" fmla="*/ 1458552 w 2798650"/>
              <a:gd name="connsiteY54" fmla="*/ 3535788 h 3827499"/>
              <a:gd name="connsiteX55" fmla="*/ 1430503 w 2798650"/>
              <a:gd name="connsiteY55" fmla="*/ 3614326 h 3827499"/>
              <a:gd name="connsiteX56" fmla="*/ 1402454 w 2798650"/>
              <a:gd name="connsiteY56" fmla="*/ 3676034 h 3827499"/>
              <a:gd name="connsiteX57" fmla="*/ 1318307 w 2798650"/>
              <a:gd name="connsiteY57" fmla="*/ 3692863 h 3827499"/>
              <a:gd name="connsiteX58" fmla="*/ 1452943 w 2798650"/>
              <a:gd name="connsiteY58" fmla="*/ 3816279 h 3827499"/>
              <a:gd name="connsiteX59" fmla="*/ 1520260 w 2798650"/>
              <a:gd name="connsiteY59" fmla="*/ 3681644 h 3827499"/>
              <a:gd name="connsiteX60" fmla="*/ 1823190 w 2798650"/>
              <a:gd name="connsiteY60" fmla="*/ 3580667 h 3827499"/>
              <a:gd name="connsiteX61" fmla="*/ 2159779 w 2798650"/>
              <a:gd name="connsiteY61" fmla="*/ 3653594 h 3827499"/>
              <a:gd name="connsiteX62" fmla="*/ 2114901 w 2798650"/>
              <a:gd name="connsiteY62" fmla="*/ 3754571 h 3827499"/>
              <a:gd name="connsiteX63" fmla="*/ 2210268 w 2798650"/>
              <a:gd name="connsiteY63" fmla="*/ 3821889 h 3827499"/>
              <a:gd name="connsiteX64" fmla="*/ 2283195 w 2798650"/>
              <a:gd name="connsiteY64" fmla="*/ 3771401 h 3827499"/>
              <a:gd name="connsiteX65" fmla="*/ 2271976 w 2798650"/>
              <a:gd name="connsiteY65" fmla="*/ 3676034 h 3827499"/>
              <a:gd name="connsiteX66" fmla="*/ 2451490 w 2798650"/>
              <a:gd name="connsiteY66" fmla="*/ 3597496 h 3827499"/>
              <a:gd name="connsiteX67" fmla="*/ 2434660 w 2798650"/>
              <a:gd name="connsiteY67" fmla="*/ 3423592 h 3827499"/>
              <a:gd name="connsiteX68" fmla="*/ 1929777 w 2798650"/>
              <a:gd name="connsiteY68" fmla="*/ 3395543 h 3827499"/>
              <a:gd name="connsiteX69" fmla="*/ 1918557 w 2798650"/>
              <a:gd name="connsiteY69" fmla="*/ 3070174 h 3827499"/>
              <a:gd name="connsiteX70" fmla="*/ 1884898 w 2798650"/>
              <a:gd name="connsiteY70" fmla="*/ 3053344 h 3827499"/>
              <a:gd name="connsiteX71" fmla="*/ 1907338 w 2798650"/>
              <a:gd name="connsiteY71" fmla="*/ 2873830 h 3827499"/>
              <a:gd name="connsiteX72" fmla="*/ 1862459 w 2798650"/>
              <a:gd name="connsiteY72" fmla="*/ 2812122 h 3827499"/>
              <a:gd name="connsiteX73" fmla="*/ 2109291 w 2798650"/>
              <a:gd name="connsiteY73" fmla="*/ 2756024 h 3827499"/>
              <a:gd name="connsiteX74" fmla="*/ 2131730 w 2798650"/>
              <a:gd name="connsiteY74" fmla="*/ 2626998 h 3827499"/>
              <a:gd name="connsiteX75" fmla="*/ 2372952 w 2798650"/>
              <a:gd name="connsiteY75" fmla="*/ 2660657 h 3827499"/>
              <a:gd name="connsiteX76" fmla="*/ 2597345 w 2798650"/>
              <a:gd name="connsiteY76" fmla="*/ 2071626 h 3827499"/>
              <a:gd name="connsiteX77" fmla="*/ 2552466 w 2798650"/>
              <a:gd name="connsiteY77" fmla="*/ 1987479 h 3827499"/>
              <a:gd name="connsiteX78" fmla="*/ 2698322 w 2798650"/>
              <a:gd name="connsiteY78" fmla="*/ 1499425 h 3827499"/>
              <a:gd name="connsiteX79" fmla="*/ 2642224 w 2798650"/>
              <a:gd name="connsiteY79" fmla="*/ 1392839 h 3827499"/>
              <a:gd name="connsiteX80" fmla="*/ 2490758 w 2798650"/>
              <a:gd name="connsiteY80" fmla="*/ 848687 h 3827499"/>
              <a:gd name="connsiteX81" fmla="*/ 2743201 w 2798650"/>
              <a:gd name="connsiteY81" fmla="*/ 714051 h 3827499"/>
              <a:gd name="connsiteX82" fmla="*/ 2715151 w 2798650"/>
              <a:gd name="connsiteY82" fmla="*/ 472829 h 3827499"/>
              <a:gd name="connsiteX83" fmla="*/ 2647833 w 2798650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90758 w 2777761"/>
              <a:gd name="connsiteY80" fmla="*/ 84868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90758 w 2777761"/>
              <a:gd name="connsiteY80" fmla="*/ 84868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501977 w 2777761"/>
              <a:gd name="connsiteY80" fmla="*/ 815028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647833 w 2777761"/>
              <a:gd name="connsiteY0" fmla="*/ 8014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647833 w 2777761"/>
              <a:gd name="connsiteY83" fmla="*/ 8014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91363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91363 h 3827499"/>
              <a:gd name="connsiteX0" fmla="*/ 2597345 w 2777761"/>
              <a:gd name="connsiteY0" fmla="*/ 130631 h 3827499"/>
              <a:gd name="connsiteX1" fmla="*/ 2395391 w 2777761"/>
              <a:gd name="connsiteY1" fmla="*/ 1604 h 3827499"/>
              <a:gd name="connsiteX2" fmla="*/ 2193438 w 2777761"/>
              <a:gd name="connsiteY2" fmla="*/ 197948 h 3827499"/>
              <a:gd name="connsiteX3" fmla="*/ 2114901 w 2777761"/>
              <a:gd name="connsiteY3" fmla="*/ 214777 h 3827499"/>
              <a:gd name="connsiteX4" fmla="*/ 2142950 w 2777761"/>
              <a:gd name="connsiteY4" fmla="*/ 326974 h 3827499"/>
              <a:gd name="connsiteX5" fmla="*/ 2047583 w 2777761"/>
              <a:gd name="connsiteY5" fmla="*/ 495268 h 3827499"/>
              <a:gd name="connsiteX6" fmla="*/ 2159779 w 2777761"/>
              <a:gd name="connsiteY6" fmla="*/ 747710 h 3827499"/>
              <a:gd name="connsiteX7" fmla="*/ 2030754 w 2777761"/>
              <a:gd name="connsiteY7" fmla="*/ 792588 h 3827499"/>
              <a:gd name="connsiteX8" fmla="*/ 1997095 w 2777761"/>
              <a:gd name="connsiteY8" fmla="*/ 859906 h 3827499"/>
              <a:gd name="connsiteX9" fmla="*/ 1997095 w 2777761"/>
              <a:gd name="connsiteY9" fmla="*/ 747710 h 3827499"/>
              <a:gd name="connsiteX10" fmla="*/ 1946606 w 2777761"/>
              <a:gd name="connsiteY10" fmla="*/ 708441 h 3827499"/>
              <a:gd name="connsiteX11" fmla="*/ 1772702 w 2777761"/>
              <a:gd name="connsiteY11" fmla="*/ 758929 h 3827499"/>
              <a:gd name="connsiteX12" fmla="*/ 1402454 w 2777761"/>
              <a:gd name="connsiteY12" fmla="*/ 618684 h 3827499"/>
              <a:gd name="connsiteX13" fmla="*/ 1705384 w 2777761"/>
              <a:gd name="connsiteY13" fmla="*/ 1190885 h 3827499"/>
              <a:gd name="connsiteX14" fmla="*/ 1800751 w 2777761"/>
              <a:gd name="connsiteY14" fmla="*/ 1263813 h 3827499"/>
              <a:gd name="connsiteX15" fmla="*/ 1649286 w 2777761"/>
              <a:gd name="connsiteY15" fmla="*/ 1488205 h 3827499"/>
              <a:gd name="connsiteX16" fmla="*/ 1727824 w 2777761"/>
              <a:gd name="connsiteY16" fmla="*/ 1706988 h 3827499"/>
              <a:gd name="connsiteX17" fmla="*/ 1817581 w 2777761"/>
              <a:gd name="connsiteY17" fmla="*/ 1701379 h 3827499"/>
              <a:gd name="connsiteX18" fmla="*/ 1671725 w 2777761"/>
              <a:gd name="connsiteY18" fmla="*/ 1869673 h 3827499"/>
              <a:gd name="connsiteX19" fmla="*/ 914400 w 2777761"/>
              <a:gd name="connsiteY19" fmla="*/ 1617231 h 3827499"/>
              <a:gd name="connsiteX20" fmla="*/ 460005 w 2777761"/>
              <a:gd name="connsiteY20" fmla="*/ 2643828 h 3827499"/>
              <a:gd name="connsiteX21" fmla="*/ 263662 w 2777761"/>
              <a:gd name="connsiteY21" fmla="*/ 2851391 h 3827499"/>
              <a:gd name="connsiteX22" fmla="*/ 44879 w 2777761"/>
              <a:gd name="connsiteY22" fmla="*/ 2896269 h 3827499"/>
              <a:gd name="connsiteX23" fmla="*/ 0 w 2777761"/>
              <a:gd name="connsiteY23" fmla="*/ 3002856 h 3827499"/>
              <a:gd name="connsiteX24" fmla="*/ 274881 w 2777761"/>
              <a:gd name="connsiteY24" fmla="*/ 3126272 h 3827499"/>
              <a:gd name="connsiteX25" fmla="*/ 504884 w 2777761"/>
              <a:gd name="connsiteY25" fmla="*/ 3025295 h 3827499"/>
              <a:gd name="connsiteX26" fmla="*/ 471225 w 2777761"/>
              <a:gd name="connsiteY26" fmla="*/ 3154321 h 3827499"/>
              <a:gd name="connsiteX27" fmla="*/ 572201 w 2777761"/>
              <a:gd name="connsiteY27" fmla="*/ 3199199 h 3827499"/>
              <a:gd name="connsiteX28" fmla="*/ 381468 w 2777761"/>
              <a:gd name="connsiteY28" fmla="*/ 3659204 h 3827499"/>
              <a:gd name="connsiteX29" fmla="*/ 196344 w 2777761"/>
              <a:gd name="connsiteY29" fmla="*/ 3704083 h 3827499"/>
              <a:gd name="connsiteX30" fmla="*/ 263662 w 2777761"/>
              <a:gd name="connsiteY30" fmla="*/ 3805059 h 3827499"/>
              <a:gd name="connsiteX31" fmla="*/ 555372 w 2777761"/>
              <a:gd name="connsiteY31" fmla="*/ 3827499 h 3827499"/>
              <a:gd name="connsiteX32" fmla="*/ 589031 w 2777761"/>
              <a:gd name="connsiteY32" fmla="*/ 3619936 h 3827499"/>
              <a:gd name="connsiteX33" fmla="*/ 645129 w 2777761"/>
              <a:gd name="connsiteY33" fmla="*/ 3614326 h 3827499"/>
              <a:gd name="connsiteX34" fmla="*/ 690008 w 2777761"/>
              <a:gd name="connsiteY34" fmla="*/ 3737742 h 3827499"/>
              <a:gd name="connsiteX35" fmla="*/ 774155 w 2777761"/>
              <a:gd name="connsiteY35" fmla="*/ 3743352 h 3827499"/>
              <a:gd name="connsiteX36" fmla="*/ 779765 w 2777761"/>
              <a:gd name="connsiteY36" fmla="*/ 3513349 h 3827499"/>
              <a:gd name="connsiteX37" fmla="*/ 746106 w 2777761"/>
              <a:gd name="connsiteY37" fmla="*/ 3244078 h 3827499"/>
              <a:gd name="connsiteX38" fmla="*/ 903181 w 2777761"/>
              <a:gd name="connsiteY38" fmla="*/ 2666267 h 3827499"/>
              <a:gd name="connsiteX39" fmla="*/ 1166842 w 2777761"/>
              <a:gd name="connsiteY39" fmla="*/ 2559680 h 3827499"/>
              <a:gd name="connsiteX40" fmla="*/ 1531480 w 2777761"/>
              <a:gd name="connsiteY40" fmla="*/ 2666267 h 3827499"/>
              <a:gd name="connsiteX41" fmla="*/ 1593188 w 2777761"/>
              <a:gd name="connsiteY41" fmla="*/ 2666267 h 3827499"/>
              <a:gd name="connsiteX42" fmla="*/ 1649286 w 2777761"/>
              <a:gd name="connsiteY42" fmla="*/ 2767244 h 3827499"/>
              <a:gd name="connsiteX43" fmla="*/ 1800751 w 2777761"/>
              <a:gd name="connsiteY43" fmla="*/ 2800902 h 3827499"/>
              <a:gd name="connsiteX44" fmla="*/ 1811971 w 2777761"/>
              <a:gd name="connsiteY44" fmla="*/ 2834561 h 3827499"/>
              <a:gd name="connsiteX45" fmla="*/ 1772702 w 2777761"/>
              <a:gd name="connsiteY45" fmla="*/ 3036515 h 3827499"/>
              <a:gd name="connsiteX46" fmla="*/ 1750263 w 2777761"/>
              <a:gd name="connsiteY46" fmla="*/ 3361884 h 3827499"/>
              <a:gd name="connsiteX47" fmla="*/ 1542700 w 2777761"/>
              <a:gd name="connsiteY47" fmla="*/ 3384323 h 3827499"/>
              <a:gd name="connsiteX48" fmla="*/ 1206111 w 2777761"/>
              <a:gd name="connsiteY48" fmla="*/ 3434812 h 3827499"/>
              <a:gd name="connsiteX49" fmla="*/ 1178062 w 2777761"/>
              <a:gd name="connsiteY49" fmla="*/ 3507739 h 3827499"/>
              <a:gd name="connsiteX50" fmla="*/ 1116354 w 2777761"/>
              <a:gd name="connsiteY50" fmla="*/ 3535788 h 3827499"/>
              <a:gd name="connsiteX51" fmla="*/ 1144403 w 2777761"/>
              <a:gd name="connsiteY51" fmla="*/ 3670424 h 3827499"/>
              <a:gd name="connsiteX52" fmla="*/ 1284648 w 2777761"/>
              <a:gd name="connsiteY52" fmla="*/ 3676034 h 3827499"/>
              <a:gd name="connsiteX53" fmla="*/ 1279038 w 2777761"/>
              <a:gd name="connsiteY53" fmla="*/ 3524569 h 3827499"/>
              <a:gd name="connsiteX54" fmla="*/ 1458552 w 2777761"/>
              <a:gd name="connsiteY54" fmla="*/ 3535788 h 3827499"/>
              <a:gd name="connsiteX55" fmla="*/ 1430503 w 2777761"/>
              <a:gd name="connsiteY55" fmla="*/ 3614326 h 3827499"/>
              <a:gd name="connsiteX56" fmla="*/ 1402454 w 2777761"/>
              <a:gd name="connsiteY56" fmla="*/ 3676034 h 3827499"/>
              <a:gd name="connsiteX57" fmla="*/ 1318307 w 2777761"/>
              <a:gd name="connsiteY57" fmla="*/ 3692863 h 3827499"/>
              <a:gd name="connsiteX58" fmla="*/ 1452943 w 2777761"/>
              <a:gd name="connsiteY58" fmla="*/ 3816279 h 3827499"/>
              <a:gd name="connsiteX59" fmla="*/ 1520260 w 2777761"/>
              <a:gd name="connsiteY59" fmla="*/ 3681644 h 3827499"/>
              <a:gd name="connsiteX60" fmla="*/ 1823190 w 2777761"/>
              <a:gd name="connsiteY60" fmla="*/ 3580667 h 3827499"/>
              <a:gd name="connsiteX61" fmla="*/ 2159779 w 2777761"/>
              <a:gd name="connsiteY61" fmla="*/ 3653594 h 3827499"/>
              <a:gd name="connsiteX62" fmla="*/ 2114901 w 2777761"/>
              <a:gd name="connsiteY62" fmla="*/ 3754571 h 3827499"/>
              <a:gd name="connsiteX63" fmla="*/ 2210268 w 2777761"/>
              <a:gd name="connsiteY63" fmla="*/ 3821889 h 3827499"/>
              <a:gd name="connsiteX64" fmla="*/ 2283195 w 2777761"/>
              <a:gd name="connsiteY64" fmla="*/ 3771401 h 3827499"/>
              <a:gd name="connsiteX65" fmla="*/ 2271976 w 2777761"/>
              <a:gd name="connsiteY65" fmla="*/ 3676034 h 3827499"/>
              <a:gd name="connsiteX66" fmla="*/ 2451490 w 2777761"/>
              <a:gd name="connsiteY66" fmla="*/ 3597496 h 3827499"/>
              <a:gd name="connsiteX67" fmla="*/ 2434660 w 2777761"/>
              <a:gd name="connsiteY67" fmla="*/ 3423592 h 3827499"/>
              <a:gd name="connsiteX68" fmla="*/ 1929777 w 2777761"/>
              <a:gd name="connsiteY68" fmla="*/ 3395543 h 3827499"/>
              <a:gd name="connsiteX69" fmla="*/ 1918557 w 2777761"/>
              <a:gd name="connsiteY69" fmla="*/ 3070174 h 3827499"/>
              <a:gd name="connsiteX70" fmla="*/ 1884898 w 2777761"/>
              <a:gd name="connsiteY70" fmla="*/ 3053344 h 3827499"/>
              <a:gd name="connsiteX71" fmla="*/ 1907338 w 2777761"/>
              <a:gd name="connsiteY71" fmla="*/ 2873830 h 3827499"/>
              <a:gd name="connsiteX72" fmla="*/ 1862459 w 2777761"/>
              <a:gd name="connsiteY72" fmla="*/ 2812122 h 3827499"/>
              <a:gd name="connsiteX73" fmla="*/ 2109291 w 2777761"/>
              <a:gd name="connsiteY73" fmla="*/ 2756024 h 3827499"/>
              <a:gd name="connsiteX74" fmla="*/ 2131730 w 2777761"/>
              <a:gd name="connsiteY74" fmla="*/ 2626998 h 3827499"/>
              <a:gd name="connsiteX75" fmla="*/ 2372952 w 2777761"/>
              <a:gd name="connsiteY75" fmla="*/ 2660657 h 3827499"/>
              <a:gd name="connsiteX76" fmla="*/ 2597345 w 2777761"/>
              <a:gd name="connsiteY76" fmla="*/ 2071626 h 3827499"/>
              <a:gd name="connsiteX77" fmla="*/ 2552466 w 2777761"/>
              <a:gd name="connsiteY77" fmla="*/ 1987479 h 3827499"/>
              <a:gd name="connsiteX78" fmla="*/ 2698322 w 2777761"/>
              <a:gd name="connsiteY78" fmla="*/ 1499425 h 3827499"/>
              <a:gd name="connsiteX79" fmla="*/ 2642224 w 2777761"/>
              <a:gd name="connsiteY79" fmla="*/ 1392839 h 3827499"/>
              <a:gd name="connsiteX80" fmla="*/ 2485148 w 2777761"/>
              <a:gd name="connsiteY80" fmla="*/ 837467 h 3827499"/>
              <a:gd name="connsiteX81" fmla="*/ 2743201 w 2777761"/>
              <a:gd name="connsiteY81" fmla="*/ 714051 h 3827499"/>
              <a:gd name="connsiteX82" fmla="*/ 2715151 w 2777761"/>
              <a:gd name="connsiteY82" fmla="*/ 472829 h 3827499"/>
              <a:gd name="connsiteX83" fmla="*/ 2597345 w 2777761"/>
              <a:gd name="connsiteY83" fmla="*/ 130631 h 3827499"/>
              <a:gd name="connsiteX0" fmla="*/ 2597345 w 2777761"/>
              <a:gd name="connsiteY0" fmla="*/ 9186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114901 w 2777761"/>
              <a:gd name="connsiteY3" fmla="*/ 17600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597345 w 2777761"/>
              <a:gd name="connsiteY83" fmla="*/ 9186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114901 w 2777761"/>
              <a:gd name="connsiteY3" fmla="*/ 17600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47583 w 2777761"/>
              <a:gd name="connsiteY5" fmla="*/ 45650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59779 w 2777761"/>
              <a:gd name="connsiteY6" fmla="*/ 708942 h 3788731"/>
              <a:gd name="connsiteX7" fmla="*/ 2030754 w 2777761"/>
              <a:gd name="connsiteY7" fmla="*/ 753820 h 3788731"/>
              <a:gd name="connsiteX8" fmla="*/ 1997095 w 2777761"/>
              <a:gd name="connsiteY8" fmla="*/ 821138 h 3788731"/>
              <a:gd name="connsiteX9" fmla="*/ 1997095 w 2777761"/>
              <a:gd name="connsiteY9" fmla="*/ 708942 h 3788731"/>
              <a:gd name="connsiteX10" fmla="*/ 1946606 w 2777761"/>
              <a:gd name="connsiteY10" fmla="*/ 669673 h 3788731"/>
              <a:gd name="connsiteX11" fmla="*/ 1772702 w 2777761"/>
              <a:gd name="connsiteY11" fmla="*/ 720161 h 3788731"/>
              <a:gd name="connsiteX12" fmla="*/ 1402454 w 2777761"/>
              <a:gd name="connsiteY12" fmla="*/ 579916 h 3788731"/>
              <a:gd name="connsiteX13" fmla="*/ 1705384 w 2777761"/>
              <a:gd name="connsiteY13" fmla="*/ 1152117 h 3788731"/>
              <a:gd name="connsiteX14" fmla="*/ 1800751 w 2777761"/>
              <a:gd name="connsiteY14" fmla="*/ 1225045 h 3788731"/>
              <a:gd name="connsiteX15" fmla="*/ 1649286 w 2777761"/>
              <a:gd name="connsiteY15" fmla="*/ 1449437 h 3788731"/>
              <a:gd name="connsiteX16" fmla="*/ 1727824 w 2777761"/>
              <a:gd name="connsiteY16" fmla="*/ 1668220 h 3788731"/>
              <a:gd name="connsiteX17" fmla="*/ 1817581 w 2777761"/>
              <a:gd name="connsiteY17" fmla="*/ 1662611 h 3788731"/>
              <a:gd name="connsiteX18" fmla="*/ 1671725 w 2777761"/>
              <a:gd name="connsiteY18" fmla="*/ 1830905 h 3788731"/>
              <a:gd name="connsiteX19" fmla="*/ 914400 w 2777761"/>
              <a:gd name="connsiteY19" fmla="*/ 1578463 h 3788731"/>
              <a:gd name="connsiteX20" fmla="*/ 460005 w 2777761"/>
              <a:gd name="connsiteY20" fmla="*/ 2605060 h 3788731"/>
              <a:gd name="connsiteX21" fmla="*/ 263662 w 2777761"/>
              <a:gd name="connsiteY21" fmla="*/ 2812623 h 3788731"/>
              <a:gd name="connsiteX22" fmla="*/ 44879 w 2777761"/>
              <a:gd name="connsiteY22" fmla="*/ 2857501 h 3788731"/>
              <a:gd name="connsiteX23" fmla="*/ 0 w 2777761"/>
              <a:gd name="connsiteY23" fmla="*/ 2964088 h 3788731"/>
              <a:gd name="connsiteX24" fmla="*/ 274881 w 2777761"/>
              <a:gd name="connsiteY24" fmla="*/ 3087504 h 3788731"/>
              <a:gd name="connsiteX25" fmla="*/ 504884 w 2777761"/>
              <a:gd name="connsiteY25" fmla="*/ 2986527 h 3788731"/>
              <a:gd name="connsiteX26" fmla="*/ 471225 w 2777761"/>
              <a:gd name="connsiteY26" fmla="*/ 3115553 h 3788731"/>
              <a:gd name="connsiteX27" fmla="*/ 572201 w 2777761"/>
              <a:gd name="connsiteY27" fmla="*/ 3160431 h 3788731"/>
              <a:gd name="connsiteX28" fmla="*/ 381468 w 2777761"/>
              <a:gd name="connsiteY28" fmla="*/ 3620436 h 3788731"/>
              <a:gd name="connsiteX29" fmla="*/ 196344 w 2777761"/>
              <a:gd name="connsiteY29" fmla="*/ 3665315 h 3788731"/>
              <a:gd name="connsiteX30" fmla="*/ 263662 w 2777761"/>
              <a:gd name="connsiteY30" fmla="*/ 3766291 h 3788731"/>
              <a:gd name="connsiteX31" fmla="*/ 555372 w 2777761"/>
              <a:gd name="connsiteY31" fmla="*/ 3788731 h 3788731"/>
              <a:gd name="connsiteX32" fmla="*/ 589031 w 2777761"/>
              <a:gd name="connsiteY32" fmla="*/ 3581168 h 3788731"/>
              <a:gd name="connsiteX33" fmla="*/ 645129 w 2777761"/>
              <a:gd name="connsiteY33" fmla="*/ 3575558 h 3788731"/>
              <a:gd name="connsiteX34" fmla="*/ 690008 w 2777761"/>
              <a:gd name="connsiteY34" fmla="*/ 3698974 h 3788731"/>
              <a:gd name="connsiteX35" fmla="*/ 774155 w 2777761"/>
              <a:gd name="connsiteY35" fmla="*/ 3704584 h 3788731"/>
              <a:gd name="connsiteX36" fmla="*/ 779765 w 2777761"/>
              <a:gd name="connsiteY36" fmla="*/ 3474581 h 3788731"/>
              <a:gd name="connsiteX37" fmla="*/ 746106 w 2777761"/>
              <a:gd name="connsiteY37" fmla="*/ 3205310 h 3788731"/>
              <a:gd name="connsiteX38" fmla="*/ 903181 w 2777761"/>
              <a:gd name="connsiteY38" fmla="*/ 2627499 h 3788731"/>
              <a:gd name="connsiteX39" fmla="*/ 1166842 w 2777761"/>
              <a:gd name="connsiteY39" fmla="*/ 2520912 h 3788731"/>
              <a:gd name="connsiteX40" fmla="*/ 1531480 w 2777761"/>
              <a:gd name="connsiteY40" fmla="*/ 2627499 h 3788731"/>
              <a:gd name="connsiteX41" fmla="*/ 1593188 w 2777761"/>
              <a:gd name="connsiteY41" fmla="*/ 2627499 h 3788731"/>
              <a:gd name="connsiteX42" fmla="*/ 1649286 w 2777761"/>
              <a:gd name="connsiteY42" fmla="*/ 2728476 h 3788731"/>
              <a:gd name="connsiteX43" fmla="*/ 1800751 w 2777761"/>
              <a:gd name="connsiteY43" fmla="*/ 2762134 h 3788731"/>
              <a:gd name="connsiteX44" fmla="*/ 1811971 w 2777761"/>
              <a:gd name="connsiteY44" fmla="*/ 2795793 h 3788731"/>
              <a:gd name="connsiteX45" fmla="*/ 1772702 w 2777761"/>
              <a:gd name="connsiteY45" fmla="*/ 2997747 h 3788731"/>
              <a:gd name="connsiteX46" fmla="*/ 1750263 w 2777761"/>
              <a:gd name="connsiteY46" fmla="*/ 3323116 h 3788731"/>
              <a:gd name="connsiteX47" fmla="*/ 1542700 w 2777761"/>
              <a:gd name="connsiteY47" fmla="*/ 3345555 h 3788731"/>
              <a:gd name="connsiteX48" fmla="*/ 1206111 w 2777761"/>
              <a:gd name="connsiteY48" fmla="*/ 3396044 h 3788731"/>
              <a:gd name="connsiteX49" fmla="*/ 1178062 w 2777761"/>
              <a:gd name="connsiteY49" fmla="*/ 3468971 h 3788731"/>
              <a:gd name="connsiteX50" fmla="*/ 1116354 w 2777761"/>
              <a:gd name="connsiteY50" fmla="*/ 3497020 h 3788731"/>
              <a:gd name="connsiteX51" fmla="*/ 1144403 w 2777761"/>
              <a:gd name="connsiteY51" fmla="*/ 3631656 h 3788731"/>
              <a:gd name="connsiteX52" fmla="*/ 1284648 w 2777761"/>
              <a:gd name="connsiteY52" fmla="*/ 3637266 h 3788731"/>
              <a:gd name="connsiteX53" fmla="*/ 1279038 w 2777761"/>
              <a:gd name="connsiteY53" fmla="*/ 3485801 h 3788731"/>
              <a:gd name="connsiteX54" fmla="*/ 1458552 w 2777761"/>
              <a:gd name="connsiteY54" fmla="*/ 3497020 h 3788731"/>
              <a:gd name="connsiteX55" fmla="*/ 1430503 w 2777761"/>
              <a:gd name="connsiteY55" fmla="*/ 3575558 h 3788731"/>
              <a:gd name="connsiteX56" fmla="*/ 1402454 w 2777761"/>
              <a:gd name="connsiteY56" fmla="*/ 3637266 h 3788731"/>
              <a:gd name="connsiteX57" fmla="*/ 1318307 w 2777761"/>
              <a:gd name="connsiteY57" fmla="*/ 3654095 h 3788731"/>
              <a:gd name="connsiteX58" fmla="*/ 1452943 w 2777761"/>
              <a:gd name="connsiteY58" fmla="*/ 3777511 h 3788731"/>
              <a:gd name="connsiteX59" fmla="*/ 1520260 w 2777761"/>
              <a:gd name="connsiteY59" fmla="*/ 3642876 h 3788731"/>
              <a:gd name="connsiteX60" fmla="*/ 1823190 w 2777761"/>
              <a:gd name="connsiteY60" fmla="*/ 3541899 h 3788731"/>
              <a:gd name="connsiteX61" fmla="*/ 2159779 w 2777761"/>
              <a:gd name="connsiteY61" fmla="*/ 3614826 h 3788731"/>
              <a:gd name="connsiteX62" fmla="*/ 2114901 w 2777761"/>
              <a:gd name="connsiteY62" fmla="*/ 3715803 h 3788731"/>
              <a:gd name="connsiteX63" fmla="*/ 2210268 w 2777761"/>
              <a:gd name="connsiteY63" fmla="*/ 3783121 h 3788731"/>
              <a:gd name="connsiteX64" fmla="*/ 2283195 w 2777761"/>
              <a:gd name="connsiteY64" fmla="*/ 3732633 h 3788731"/>
              <a:gd name="connsiteX65" fmla="*/ 2271976 w 2777761"/>
              <a:gd name="connsiteY65" fmla="*/ 3637266 h 3788731"/>
              <a:gd name="connsiteX66" fmla="*/ 2451490 w 2777761"/>
              <a:gd name="connsiteY66" fmla="*/ 3558728 h 3788731"/>
              <a:gd name="connsiteX67" fmla="*/ 2434660 w 2777761"/>
              <a:gd name="connsiteY67" fmla="*/ 3384824 h 3788731"/>
              <a:gd name="connsiteX68" fmla="*/ 1929777 w 2777761"/>
              <a:gd name="connsiteY68" fmla="*/ 3356775 h 3788731"/>
              <a:gd name="connsiteX69" fmla="*/ 1918557 w 2777761"/>
              <a:gd name="connsiteY69" fmla="*/ 3031406 h 3788731"/>
              <a:gd name="connsiteX70" fmla="*/ 1884898 w 2777761"/>
              <a:gd name="connsiteY70" fmla="*/ 3014576 h 3788731"/>
              <a:gd name="connsiteX71" fmla="*/ 1907338 w 2777761"/>
              <a:gd name="connsiteY71" fmla="*/ 2835062 h 3788731"/>
              <a:gd name="connsiteX72" fmla="*/ 1862459 w 2777761"/>
              <a:gd name="connsiteY72" fmla="*/ 2773354 h 3788731"/>
              <a:gd name="connsiteX73" fmla="*/ 2109291 w 2777761"/>
              <a:gd name="connsiteY73" fmla="*/ 2717256 h 3788731"/>
              <a:gd name="connsiteX74" fmla="*/ 2131730 w 2777761"/>
              <a:gd name="connsiteY74" fmla="*/ 2588230 h 3788731"/>
              <a:gd name="connsiteX75" fmla="*/ 2372952 w 2777761"/>
              <a:gd name="connsiteY75" fmla="*/ 2621889 h 3788731"/>
              <a:gd name="connsiteX76" fmla="*/ 2597345 w 2777761"/>
              <a:gd name="connsiteY76" fmla="*/ 2032858 h 3788731"/>
              <a:gd name="connsiteX77" fmla="*/ 2552466 w 2777761"/>
              <a:gd name="connsiteY77" fmla="*/ 1948711 h 3788731"/>
              <a:gd name="connsiteX78" fmla="*/ 2698322 w 2777761"/>
              <a:gd name="connsiteY78" fmla="*/ 1460657 h 3788731"/>
              <a:gd name="connsiteX79" fmla="*/ 2642224 w 2777761"/>
              <a:gd name="connsiteY79" fmla="*/ 1354071 h 3788731"/>
              <a:gd name="connsiteX80" fmla="*/ 2485148 w 2777761"/>
              <a:gd name="connsiteY80" fmla="*/ 798699 h 3788731"/>
              <a:gd name="connsiteX81" fmla="*/ 2743201 w 2777761"/>
              <a:gd name="connsiteY81" fmla="*/ 675283 h 3788731"/>
              <a:gd name="connsiteX82" fmla="*/ 2715151 w 2777761"/>
              <a:gd name="connsiteY82" fmla="*/ 434061 h 3788731"/>
              <a:gd name="connsiteX83" fmla="*/ 2631004 w 2777761"/>
              <a:gd name="connsiteY83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72702 w 2777761"/>
              <a:gd name="connsiteY12" fmla="*/ 720161 h 3788731"/>
              <a:gd name="connsiteX13" fmla="*/ 1402454 w 2777761"/>
              <a:gd name="connsiteY13" fmla="*/ 579916 h 3788731"/>
              <a:gd name="connsiteX14" fmla="*/ 1705384 w 2777761"/>
              <a:gd name="connsiteY14" fmla="*/ 1152117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705384 w 2777761"/>
              <a:gd name="connsiteY14" fmla="*/ 1152117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71725 w 2777761"/>
              <a:gd name="connsiteY19" fmla="*/ 1830905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31004 w 2777761"/>
              <a:gd name="connsiteY0" fmla="*/ 86253 h 3788731"/>
              <a:gd name="connsiteX1" fmla="*/ 2434660 w 2777761"/>
              <a:gd name="connsiteY1" fmla="*/ 2105 h 3788731"/>
              <a:gd name="connsiteX2" fmla="*/ 2193438 w 2777761"/>
              <a:gd name="connsiteY2" fmla="*/ 159180 h 3788731"/>
              <a:gd name="connsiteX3" fmla="*/ 2092462 w 2777761"/>
              <a:gd name="connsiteY3" fmla="*/ 198449 h 3788731"/>
              <a:gd name="connsiteX4" fmla="*/ 2142950 w 2777761"/>
              <a:gd name="connsiteY4" fmla="*/ 288206 h 3788731"/>
              <a:gd name="connsiteX5" fmla="*/ 2030754 w 2777761"/>
              <a:gd name="connsiteY5" fmla="*/ 450890 h 3788731"/>
              <a:gd name="connsiteX6" fmla="*/ 2137342 w 2777761"/>
              <a:gd name="connsiteY6" fmla="*/ 585526 h 3788731"/>
              <a:gd name="connsiteX7" fmla="*/ 2159779 w 2777761"/>
              <a:gd name="connsiteY7" fmla="*/ 708942 h 3788731"/>
              <a:gd name="connsiteX8" fmla="*/ 2030754 w 2777761"/>
              <a:gd name="connsiteY8" fmla="*/ 753820 h 3788731"/>
              <a:gd name="connsiteX9" fmla="*/ 1997095 w 2777761"/>
              <a:gd name="connsiteY9" fmla="*/ 821138 h 3788731"/>
              <a:gd name="connsiteX10" fmla="*/ 1997095 w 2777761"/>
              <a:gd name="connsiteY10" fmla="*/ 708942 h 3788731"/>
              <a:gd name="connsiteX11" fmla="*/ 1946606 w 2777761"/>
              <a:gd name="connsiteY11" fmla="*/ 669673 h 3788731"/>
              <a:gd name="connsiteX12" fmla="*/ 1783922 w 2777761"/>
              <a:gd name="connsiteY12" fmla="*/ 770649 h 3788731"/>
              <a:gd name="connsiteX13" fmla="*/ 1402454 w 2777761"/>
              <a:gd name="connsiteY13" fmla="*/ 579916 h 3788731"/>
              <a:gd name="connsiteX14" fmla="*/ 1666115 w 2777761"/>
              <a:gd name="connsiteY14" fmla="*/ 1129678 h 3788731"/>
              <a:gd name="connsiteX15" fmla="*/ 1800751 w 2777761"/>
              <a:gd name="connsiteY15" fmla="*/ 1225045 h 3788731"/>
              <a:gd name="connsiteX16" fmla="*/ 1649286 w 2777761"/>
              <a:gd name="connsiteY16" fmla="*/ 1449437 h 3788731"/>
              <a:gd name="connsiteX17" fmla="*/ 1727824 w 2777761"/>
              <a:gd name="connsiteY17" fmla="*/ 1668220 h 3788731"/>
              <a:gd name="connsiteX18" fmla="*/ 1817581 w 2777761"/>
              <a:gd name="connsiteY18" fmla="*/ 1662611 h 3788731"/>
              <a:gd name="connsiteX19" fmla="*/ 1626846 w 2777761"/>
              <a:gd name="connsiteY19" fmla="*/ 1858954 h 3788731"/>
              <a:gd name="connsiteX20" fmla="*/ 914400 w 2777761"/>
              <a:gd name="connsiteY20" fmla="*/ 1578463 h 3788731"/>
              <a:gd name="connsiteX21" fmla="*/ 460005 w 2777761"/>
              <a:gd name="connsiteY21" fmla="*/ 2605060 h 3788731"/>
              <a:gd name="connsiteX22" fmla="*/ 263662 w 2777761"/>
              <a:gd name="connsiteY22" fmla="*/ 2812623 h 3788731"/>
              <a:gd name="connsiteX23" fmla="*/ 44879 w 2777761"/>
              <a:gd name="connsiteY23" fmla="*/ 2857501 h 3788731"/>
              <a:gd name="connsiteX24" fmla="*/ 0 w 2777761"/>
              <a:gd name="connsiteY24" fmla="*/ 2964088 h 3788731"/>
              <a:gd name="connsiteX25" fmla="*/ 274881 w 2777761"/>
              <a:gd name="connsiteY25" fmla="*/ 3087504 h 3788731"/>
              <a:gd name="connsiteX26" fmla="*/ 504884 w 2777761"/>
              <a:gd name="connsiteY26" fmla="*/ 2986527 h 3788731"/>
              <a:gd name="connsiteX27" fmla="*/ 471225 w 2777761"/>
              <a:gd name="connsiteY27" fmla="*/ 3115553 h 3788731"/>
              <a:gd name="connsiteX28" fmla="*/ 572201 w 2777761"/>
              <a:gd name="connsiteY28" fmla="*/ 3160431 h 3788731"/>
              <a:gd name="connsiteX29" fmla="*/ 381468 w 2777761"/>
              <a:gd name="connsiteY29" fmla="*/ 3620436 h 3788731"/>
              <a:gd name="connsiteX30" fmla="*/ 196344 w 2777761"/>
              <a:gd name="connsiteY30" fmla="*/ 3665315 h 3788731"/>
              <a:gd name="connsiteX31" fmla="*/ 263662 w 2777761"/>
              <a:gd name="connsiteY31" fmla="*/ 3766291 h 3788731"/>
              <a:gd name="connsiteX32" fmla="*/ 555372 w 2777761"/>
              <a:gd name="connsiteY32" fmla="*/ 3788731 h 3788731"/>
              <a:gd name="connsiteX33" fmla="*/ 589031 w 2777761"/>
              <a:gd name="connsiteY33" fmla="*/ 3581168 h 3788731"/>
              <a:gd name="connsiteX34" fmla="*/ 645129 w 2777761"/>
              <a:gd name="connsiteY34" fmla="*/ 3575558 h 3788731"/>
              <a:gd name="connsiteX35" fmla="*/ 690008 w 2777761"/>
              <a:gd name="connsiteY35" fmla="*/ 3698974 h 3788731"/>
              <a:gd name="connsiteX36" fmla="*/ 774155 w 2777761"/>
              <a:gd name="connsiteY36" fmla="*/ 3704584 h 3788731"/>
              <a:gd name="connsiteX37" fmla="*/ 779765 w 2777761"/>
              <a:gd name="connsiteY37" fmla="*/ 3474581 h 3788731"/>
              <a:gd name="connsiteX38" fmla="*/ 746106 w 2777761"/>
              <a:gd name="connsiteY38" fmla="*/ 3205310 h 3788731"/>
              <a:gd name="connsiteX39" fmla="*/ 903181 w 2777761"/>
              <a:gd name="connsiteY39" fmla="*/ 2627499 h 3788731"/>
              <a:gd name="connsiteX40" fmla="*/ 1166842 w 2777761"/>
              <a:gd name="connsiteY40" fmla="*/ 2520912 h 3788731"/>
              <a:gd name="connsiteX41" fmla="*/ 1531480 w 2777761"/>
              <a:gd name="connsiteY41" fmla="*/ 2627499 h 3788731"/>
              <a:gd name="connsiteX42" fmla="*/ 1593188 w 2777761"/>
              <a:gd name="connsiteY42" fmla="*/ 2627499 h 3788731"/>
              <a:gd name="connsiteX43" fmla="*/ 1649286 w 2777761"/>
              <a:gd name="connsiteY43" fmla="*/ 2728476 h 3788731"/>
              <a:gd name="connsiteX44" fmla="*/ 1800751 w 2777761"/>
              <a:gd name="connsiteY44" fmla="*/ 2762134 h 3788731"/>
              <a:gd name="connsiteX45" fmla="*/ 1811971 w 2777761"/>
              <a:gd name="connsiteY45" fmla="*/ 2795793 h 3788731"/>
              <a:gd name="connsiteX46" fmla="*/ 1772702 w 2777761"/>
              <a:gd name="connsiteY46" fmla="*/ 2997747 h 3788731"/>
              <a:gd name="connsiteX47" fmla="*/ 1750263 w 2777761"/>
              <a:gd name="connsiteY47" fmla="*/ 3323116 h 3788731"/>
              <a:gd name="connsiteX48" fmla="*/ 1542700 w 2777761"/>
              <a:gd name="connsiteY48" fmla="*/ 3345555 h 3788731"/>
              <a:gd name="connsiteX49" fmla="*/ 1206111 w 2777761"/>
              <a:gd name="connsiteY49" fmla="*/ 3396044 h 3788731"/>
              <a:gd name="connsiteX50" fmla="*/ 1178062 w 2777761"/>
              <a:gd name="connsiteY50" fmla="*/ 3468971 h 3788731"/>
              <a:gd name="connsiteX51" fmla="*/ 1116354 w 2777761"/>
              <a:gd name="connsiteY51" fmla="*/ 3497020 h 3788731"/>
              <a:gd name="connsiteX52" fmla="*/ 1144403 w 2777761"/>
              <a:gd name="connsiteY52" fmla="*/ 3631656 h 3788731"/>
              <a:gd name="connsiteX53" fmla="*/ 1284648 w 2777761"/>
              <a:gd name="connsiteY53" fmla="*/ 3637266 h 3788731"/>
              <a:gd name="connsiteX54" fmla="*/ 1279038 w 2777761"/>
              <a:gd name="connsiteY54" fmla="*/ 3485801 h 3788731"/>
              <a:gd name="connsiteX55" fmla="*/ 1458552 w 2777761"/>
              <a:gd name="connsiteY55" fmla="*/ 3497020 h 3788731"/>
              <a:gd name="connsiteX56" fmla="*/ 1430503 w 2777761"/>
              <a:gd name="connsiteY56" fmla="*/ 3575558 h 3788731"/>
              <a:gd name="connsiteX57" fmla="*/ 1402454 w 2777761"/>
              <a:gd name="connsiteY57" fmla="*/ 3637266 h 3788731"/>
              <a:gd name="connsiteX58" fmla="*/ 1318307 w 2777761"/>
              <a:gd name="connsiteY58" fmla="*/ 3654095 h 3788731"/>
              <a:gd name="connsiteX59" fmla="*/ 1452943 w 2777761"/>
              <a:gd name="connsiteY59" fmla="*/ 3777511 h 3788731"/>
              <a:gd name="connsiteX60" fmla="*/ 1520260 w 2777761"/>
              <a:gd name="connsiteY60" fmla="*/ 3642876 h 3788731"/>
              <a:gd name="connsiteX61" fmla="*/ 1823190 w 2777761"/>
              <a:gd name="connsiteY61" fmla="*/ 3541899 h 3788731"/>
              <a:gd name="connsiteX62" fmla="*/ 2159779 w 2777761"/>
              <a:gd name="connsiteY62" fmla="*/ 3614826 h 3788731"/>
              <a:gd name="connsiteX63" fmla="*/ 2114901 w 2777761"/>
              <a:gd name="connsiteY63" fmla="*/ 3715803 h 3788731"/>
              <a:gd name="connsiteX64" fmla="*/ 2210268 w 2777761"/>
              <a:gd name="connsiteY64" fmla="*/ 3783121 h 3788731"/>
              <a:gd name="connsiteX65" fmla="*/ 2283195 w 2777761"/>
              <a:gd name="connsiteY65" fmla="*/ 3732633 h 3788731"/>
              <a:gd name="connsiteX66" fmla="*/ 2271976 w 2777761"/>
              <a:gd name="connsiteY66" fmla="*/ 3637266 h 3788731"/>
              <a:gd name="connsiteX67" fmla="*/ 2451490 w 2777761"/>
              <a:gd name="connsiteY67" fmla="*/ 3558728 h 3788731"/>
              <a:gd name="connsiteX68" fmla="*/ 2434660 w 2777761"/>
              <a:gd name="connsiteY68" fmla="*/ 3384824 h 3788731"/>
              <a:gd name="connsiteX69" fmla="*/ 1929777 w 2777761"/>
              <a:gd name="connsiteY69" fmla="*/ 3356775 h 3788731"/>
              <a:gd name="connsiteX70" fmla="*/ 1918557 w 2777761"/>
              <a:gd name="connsiteY70" fmla="*/ 3031406 h 3788731"/>
              <a:gd name="connsiteX71" fmla="*/ 1884898 w 2777761"/>
              <a:gd name="connsiteY71" fmla="*/ 3014576 h 3788731"/>
              <a:gd name="connsiteX72" fmla="*/ 1907338 w 2777761"/>
              <a:gd name="connsiteY72" fmla="*/ 2835062 h 3788731"/>
              <a:gd name="connsiteX73" fmla="*/ 1862459 w 2777761"/>
              <a:gd name="connsiteY73" fmla="*/ 2773354 h 3788731"/>
              <a:gd name="connsiteX74" fmla="*/ 2109291 w 2777761"/>
              <a:gd name="connsiteY74" fmla="*/ 2717256 h 3788731"/>
              <a:gd name="connsiteX75" fmla="*/ 2131730 w 2777761"/>
              <a:gd name="connsiteY75" fmla="*/ 2588230 h 3788731"/>
              <a:gd name="connsiteX76" fmla="*/ 2372952 w 2777761"/>
              <a:gd name="connsiteY76" fmla="*/ 2621889 h 3788731"/>
              <a:gd name="connsiteX77" fmla="*/ 2597345 w 2777761"/>
              <a:gd name="connsiteY77" fmla="*/ 2032858 h 3788731"/>
              <a:gd name="connsiteX78" fmla="*/ 2552466 w 2777761"/>
              <a:gd name="connsiteY78" fmla="*/ 1948711 h 3788731"/>
              <a:gd name="connsiteX79" fmla="*/ 2698322 w 2777761"/>
              <a:gd name="connsiteY79" fmla="*/ 1460657 h 3788731"/>
              <a:gd name="connsiteX80" fmla="*/ 2642224 w 2777761"/>
              <a:gd name="connsiteY80" fmla="*/ 1354071 h 3788731"/>
              <a:gd name="connsiteX81" fmla="*/ 2485148 w 2777761"/>
              <a:gd name="connsiteY81" fmla="*/ 798699 h 3788731"/>
              <a:gd name="connsiteX82" fmla="*/ 2743201 w 2777761"/>
              <a:gd name="connsiteY82" fmla="*/ 675283 h 3788731"/>
              <a:gd name="connsiteX83" fmla="*/ 2715151 w 2777761"/>
              <a:gd name="connsiteY83" fmla="*/ 434061 h 3788731"/>
              <a:gd name="connsiteX84" fmla="*/ 2631004 w 2777761"/>
              <a:gd name="connsiteY84" fmla="*/ 86253 h 3788731"/>
              <a:gd name="connsiteX0" fmla="*/ 2607319 w 2754076"/>
              <a:gd name="connsiteY0" fmla="*/ 86253 h 3788731"/>
              <a:gd name="connsiteX1" fmla="*/ 2410975 w 2754076"/>
              <a:gd name="connsiteY1" fmla="*/ 2105 h 3788731"/>
              <a:gd name="connsiteX2" fmla="*/ 2169753 w 2754076"/>
              <a:gd name="connsiteY2" fmla="*/ 159180 h 3788731"/>
              <a:gd name="connsiteX3" fmla="*/ 2068777 w 2754076"/>
              <a:gd name="connsiteY3" fmla="*/ 198449 h 3788731"/>
              <a:gd name="connsiteX4" fmla="*/ 2119265 w 2754076"/>
              <a:gd name="connsiteY4" fmla="*/ 288206 h 3788731"/>
              <a:gd name="connsiteX5" fmla="*/ 2007069 w 2754076"/>
              <a:gd name="connsiteY5" fmla="*/ 450890 h 3788731"/>
              <a:gd name="connsiteX6" fmla="*/ 2113657 w 2754076"/>
              <a:gd name="connsiteY6" fmla="*/ 585526 h 3788731"/>
              <a:gd name="connsiteX7" fmla="*/ 2136094 w 2754076"/>
              <a:gd name="connsiteY7" fmla="*/ 708942 h 3788731"/>
              <a:gd name="connsiteX8" fmla="*/ 2007069 w 2754076"/>
              <a:gd name="connsiteY8" fmla="*/ 753820 h 3788731"/>
              <a:gd name="connsiteX9" fmla="*/ 1973410 w 2754076"/>
              <a:gd name="connsiteY9" fmla="*/ 821138 h 3788731"/>
              <a:gd name="connsiteX10" fmla="*/ 1973410 w 2754076"/>
              <a:gd name="connsiteY10" fmla="*/ 708942 h 3788731"/>
              <a:gd name="connsiteX11" fmla="*/ 1922921 w 2754076"/>
              <a:gd name="connsiteY11" fmla="*/ 669673 h 3788731"/>
              <a:gd name="connsiteX12" fmla="*/ 1760237 w 2754076"/>
              <a:gd name="connsiteY12" fmla="*/ 770649 h 3788731"/>
              <a:gd name="connsiteX13" fmla="*/ 1378769 w 2754076"/>
              <a:gd name="connsiteY13" fmla="*/ 579916 h 3788731"/>
              <a:gd name="connsiteX14" fmla="*/ 1642430 w 2754076"/>
              <a:gd name="connsiteY14" fmla="*/ 1129678 h 3788731"/>
              <a:gd name="connsiteX15" fmla="*/ 1777066 w 2754076"/>
              <a:gd name="connsiteY15" fmla="*/ 1225045 h 3788731"/>
              <a:gd name="connsiteX16" fmla="*/ 1625601 w 2754076"/>
              <a:gd name="connsiteY16" fmla="*/ 1449437 h 3788731"/>
              <a:gd name="connsiteX17" fmla="*/ 1704139 w 2754076"/>
              <a:gd name="connsiteY17" fmla="*/ 1668220 h 3788731"/>
              <a:gd name="connsiteX18" fmla="*/ 1793896 w 2754076"/>
              <a:gd name="connsiteY18" fmla="*/ 1662611 h 3788731"/>
              <a:gd name="connsiteX19" fmla="*/ 1603161 w 2754076"/>
              <a:gd name="connsiteY19" fmla="*/ 1858954 h 3788731"/>
              <a:gd name="connsiteX20" fmla="*/ 890715 w 2754076"/>
              <a:gd name="connsiteY20" fmla="*/ 1578463 h 3788731"/>
              <a:gd name="connsiteX21" fmla="*/ 436320 w 2754076"/>
              <a:gd name="connsiteY21" fmla="*/ 2605060 h 3788731"/>
              <a:gd name="connsiteX22" fmla="*/ 239977 w 2754076"/>
              <a:gd name="connsiteY22" fmla="*/ 2812623 h 3788731"/>
              <a:gd name="connsiteX23" fmla="*/ 21194 w 2754076"/>
              <a:gd name="connsiteY23" fmla="*/ 2857501 h 3788731"/>
              <a:gd name="connsiteX24" fmla="*/ 9973 w 2754076"/>
              <a:gd name="connsiteY24" fmla="*/ 2975307 h 3788731"/>
              <a:gd name="connsiteX25" fmla="*/ 251196 w 2754076"/>
              <a:gd name="connsiteY25" fmla="*/ 3087504 h 3788731"/>
              <a:gd name="connsiteX26" fmla="*/ 481199 w 2754076"/>
              <a:gd name="connsiteY26" fmla="*/ 2986527 h 3788731"/>
              <a:gd name="connsiteX27" fmla="*/ 447540 w 2754076"/>
              <a:gd name="connsiteY27" fmla="*/ 3115553 h 3788731"/>
              <a:gd name="connsiteX28" fmla="*/ 548516 w 2754076"/>
              <a:gd name="connsiteY28" fmla="*/ 3160431 h 3788731"/>
              <a:gd name="connsiteX29" fmla="*/ 357783 w 2754076"/>
              <a:gd name="connsiteY29" fmla="*/ 3620436 h 3788731"/>
              <a:gd name="connsiteX30" fmla="*/ 172659 w 2754076"/>
              <a:gd name="connsiteY30" fmla="*/ 3665315 h 3788731"/>
              <a:gd name="connsiteX31" fmla="*/ 239977 w 2754076"/>
              <a:gd name="connsiteY31" fmla="*/ 3766291 h 3788731"/>
              <a:gd name="connsiteX32" fmla="*/ 531687 w 2754076"/>
              <a:gd name="connsiteY32" fmla="*/ 3788731 h 3788731"/>
              <a:gd name="connsiteX33" fmla="*/ 565346 w 2754076"/>
              <a:gd name="connsiteY33" fmla="*/ 3581168 h 3788731"/>
              <a:gd name="connsiteX34" fmla="*/ 621444 w 2754076"/>
              <a:gd name="connsiteY34" fmla="*/ 3575558 h 3788731"/>
              <a:gd name="connsiteX35" fmla="*/ 666323 w 2754076"/>
              <a:gd name="connsiteY35" fmla="*/ 3698974 h 3788731"/>
              <a:gd name="connsiteX36" fmla="*/ 750470 w 2754076"/>
              <a:gd name="connsiteY36" fmla="*/ 3704584 h 3788731"/>
              <a:gd name="connsiteX37" fmla="*/ 756080 w 2754076"/>
              <a:gd name="connsiteY37" fmla="*/ 3474581 h 3788731"/>
              <a:gd name="connsiteX38" fmla="*/ 722421 w 2754076"/>
              <a:gd name="connsiteY38" fmla="*/ 3205310 h 3788731"/>
              <a:gd name="connsiteX39" fmla="*/ 879496 w 2754076"/>
              <a:gd name="connsiteY39" fmla="*/ 2627499 h 3788731"/>
              <a:gd name="connsiteX40" fmla="*/ 1143157 w 2754076"/>
              <a:gd name="connsiteY40" fmla="*/ 2520912 h 3788731"/>
              <a:gd name="connsiteX41" fmla="*/ 1507795 w 2754076"/>
              <a:gd name="connsiteY41" fmla="*/ 2627499 h 3788731"/>
              <a:gd name="connsiteX42" fmla="*/ 1569503 w 2754076"/>
              <a:gd name="connsiteY42" fmla="*/ 2627499 h 3788731"/>
              <a:gd name="connsiteX43" fmla="*/ 1625601 w 2754076"/>
              <a:gd name="connsiteY43" fmla="*/ 2728476 h 3788731"/>
              <a:gd name="connsiteX44" fmla="*/ 1777066 w 2754076"/>
              <a:gd name="connsiteY44" fmla="*/ 2762134 h 3788731"/>
              <a:gd name="connsiteX45" fmla="*/ 1788286 w 2754076"/>
              <a:gd name="connsiteY45" fmla="*/ 2795793 h 3788731"/>
              <a:gd name="connsiteX46" fmla="*/ 1749017 w 2754076"/>
              <a:gd name="connsiteY46" fmla="*/ 2997747 h 3788731"/>
              <a:gd name="connsiteX47" fmla="*/ 1726578 w 2754076"/>
              <a:gd name="connsiteY47" fmla="*/ 3323116 h 3788731"/>
              <a:gd name="connsiteX48" fmla="*/ 1519015 w 2754076"/>
              <a:gd name="connsiteY48" fmla="*/ 3345555 h 3788731"/>
              <a:gd name="connsiteX49" fmla="*/ 1182426 w 2754076"/>
              <a:gd name="connsiteY49" fmla="*/ 3396044 h 3788731"/>
              <a:gd name="connsiteX50" fmla="*/ 1154377 w 2754076"/>
              <a:gd name="connsiteY50" fmla="*/ 3468971 h 3788731"/>
              <a:gd name="connsiteX51" fmla="*/ 1092669 w 2754076"/>
              <a:gd name="connsiteY51" fmla="*/ 3497020 h 3788731"/>
              <a:gd name="connsiteX52" fmla="*/ 1120718 w 2754076"/>
              <a:gd name="connsiteY52" fmla="*/ 3631656 h 3788731"/>
              <a:gd name="connsiteX53" fmla="*/ 1260963 w 2754076"/>
              <a:gd name="connsiteY53" fmla="*/ 3637266 h 3788731"/>
              <a:gd name="connsiteX54" fmla="*/ 1255353 w 2754076"/>
              <a:gd name="connsiteY54" fmla="*/ 3485801 h 3788731"/>
              <a:gd name="connsiteX55" fmla="*/ 1434867 w 2754076"/>
              <a:gd name="connsiteY55" fmla="*/ 3497020 h 3788731"/>
              <a:gd name="connsiteX56" fmla="*/ 1406818 w 2754076"/>
              <a:gd name="connsiteY56" fmla="*/ 3575558 h 3788731"/>
              <a:gd name="connsiteX57" fmla="*/ 1378769 w 2754076"/>
              <a:gd name="connsiteY57" fmla="*/ 3637266 h 3788731"/>
              <a:gd name="connsiteX58" fmla="*/ 1294622 w 2754076"/>
              <a:gd name="connsiteY58" fmla="*/ 3654095 h 3788731"/>
              <a:gd name="connsiteX59" fmla="*/ 1429258 w 2754076"/>
              <a:gd name="connsiteY59" fmla="*/ 3777511 h 3788731"/>
              <a:gd name="connsiteX60" fmla="*/ 1496575 w 2754076"/>
              <a:gd name="connsiteY60" fmla="*/ 3642876 h 3788731"/>
              <a:gd name="connsiteX61" fmla="*/ 1799505 w 2754076"/>
              <a:gd name="connsiteY61" fmla="*/ 3541899 h 3788731"/>
              <a:gd name="connsiteX62" fmla="*/ 2136094 w 2754076"/>
              <a:gd name="connsiteY62" fmla="*/ 3614826 h 3788731"/>
              <a:gd name="connsiteX63" fmla="*/ 2091216 w 2754076"/>
              <a:gd name="connsiteY63" fmla="*/ 3715803 h 3788731"/>
              <a:gd name="connsiteX64" fmla="*/ 2186583 w 2754076"/>
              <a:gd name="connsiteY64" fmla="*/ 3783121 h 3788731"/>
              <a:gd name="connsiteX65" fmla="*/ 2259510 w 2754076"/>
              <a:gd name="connsiteY65" fmla="*/ 3732633 h 3788731"/>
              <a:gd name="connsiteX66" fmla="*/ 2248291 w 2754076"/>
              <a:gd name="connsiteY66" fmla="*/ 3637266 h 3788731"/>
              <a:gd name="connsiteX67" fmla="*/ 2427805 w 2754076"/>
              <a:gd name="connsiteY67" fmla="*/ 3558728 h 3788731"/>
              <a:gd name="connsiteX68" fmla="*/ 2410975 w 2754076"/>
              <a:gd name="connsiteY68" fmla="*/ 3384824 h 3788731"/>
              <a:gd name="connsiteX69" fmla="*/ 1906092 w 2754076"/>
              <a:gd name="connsiteY69" fmla="*/ 3356775 h 3788731"/>
              <a:gd name="connsiteX70" fmla="*/ 1894872 w 2754076"/>
              <a:gd name="connsiteY70" fmla="*/ 3031406 h 3788731"/>
              <a:gd name="connsiteX71" fmla="*/ 1861213 w 2754076"/>
              <a:gd name="connsiteY71" fmla="*/ 3014576 h 3788731"/>
              <a:gd name="connsiteX72" fmla="*/ 1883653 w 2754076"/>
              <a:gd name="connsiteY72" fmla="*/ 2835062 h 3788731"/>
              <a:gd name="connsiteX73" fmla="*/ 1838774 w 2754076"/>
              <a:gd name="connsiteY73" fmla="*/ 2773354 h 3788731"/>
              <a:gd name="connsiteX74" fmla="*/ 2085606 w 2754076"/>
              <a:gd name="connsiteY74" fmla="*/ 2717256 h 3788731"/>
              <a:gd name="connsiteX75" fmla="*/ 2108045 w 2754076"/>
              <a:gd name="connsiteY75" fmla="*/ 2588230 h 3788731"/>
              <a:gd name="connsiteX76" fmla="*/ 2349267 w 2754076"/>
              <a:gd name="connsiteY76" fmla="*/ 2621889 h 3788731"/>
              <a:gd name="connsiteX77" fmla="*/ 2573660 w 2754076"/>
              <a:gd name="connsiteY77" fmla="*/ 2032858 h 3788731"/>
              <a:gd name="connsiteX78" fmla="*/ 2528781 w 2754076"/>
              <a:gd name="connsiteY78" fmla="*/ 1948711 h 3788731"/>
              <a:gd name="connsiteX79" fmla="*/ 2674637 w 2754076"/>
              <a:gd name="connsiteY79" fmla="*/ 1460657 h 3788731"/>
              <a:gd name="connsiteX80" fmla="*/ 2618539 w 2754076"/>
              <a:gd name="connsiteY80" fmla="*/ 1354071 h 3788731"/>
              <a:gd name="connsiteX81" fmla="*/ 2461463 w 2754076"/>
              <a:gd name="connsiteY81" fmla="*/ 798699 h 3788731"/>
              <a:gd name="connsiteX82" fmla="*/ 2719516 w 2754076"/>
              <a:gd name="connsiteY82" fmla="*/ 675283 h 3788731"/>
              <a:gd name="connsiteX83" fmla="*/ 2691466 w 2754076"/>
              <a:gd name="connsiteY83" fmla="*/ 434061 h 3788731"/>
              <a:gd name="connsiteX84" fmla="*/ 2607319 w 2754076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69505 w 2772385"/>
              <a:gd name="connsiteY25" fmla="*/ 308750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69505 w 2772385"/>
              <a:gd name="connsiteY25" fmla="*/ 308750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499508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16338 w 2772385"/>
              <a:gd name="connsiteY26" fmla="*/ 2964088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19017 w 2772385"/>
              <a:gd name="connsiteY25" fmla="*/ 3093114 h 3788731"/>
              <a:gd name="connsiteX26" fmla="*/ 538778 w 2772385"/>
              <a:gd name="connsiteY26" fmla="*/ 298091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38778 w 2772385"/>
              <a:gd name="connsiteY26" fmla="*/ 298091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65849 w 2772385"/>
              <a:gd name="connsiteY27" fmla="*/ 3115553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6825 w 2772385"/>
              <a:gd name="connsiteY28" fmla="*/ 3160431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1215 w 2772385"/>
              <a:gd name="connsiteY28" fmla="*/ 3194090 h 3788731"/>
              <a:gd name="connsiteX29" fmla="*/ 376092 w 2772385"/>
              <a:gd name="connsiteY29" fmla="*/ 3620436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788731"/>
              <a:gd name="connsiteX1" fmla="*/ 2429284 w 2772385"/>
              <a:gd name="connsiteY1" fmla="*/ 2105 h 3788731"/>
              <a:gd name="connsiteX2" fmla="*/ 2188062 w 2772385"/>
              <a:gd name="connsiteY2" fmla="*/ 159180 h 3788731"/>
              <a:gd name="connsiteX3" fmla="*/ 2087086 w 2772385"/>
              <a:gd name="connsiteY3" fmla="*/ 198449 h 3788731"/>
              <a:gd name="connsiteX4" fmla="*/ 2137574 w 2772385"/>
              <a:gd name="connsiteY4" fmla="*/ 288206 h 3788731"/>
              <a:gd name="connsiteX5" fmla="*/ 2025378 w 2772385"/>
              <a:gd name="connsiteY5" fmla="*/ 450890 h 3788731"/>
              <a:gd name="connsiteX6" fmla="*/ 2131966 w 2772385"/>
              <a:gd name="connsiteY6" fmla="*/ 585526 h 3788731"/>
              <a:gd name="connsiteX7" fmla="*/ 2154403 w 2772385"/>
              <a:gd name="connsiteY7" fmla="*/ 708942 h 3788731"/>
              <a:gd name="connsiteX8" fmla="*/ 2025378 w 2772385"/>
              <a:gd name="connsiteY8" fmla="*/ 753820 h 3788731"/>
              <a:gd name="connsiteX9" fmla="*/ 1991719 w 2772385"/>
              <a:gd name="connsiteY9" fmla="*/ 821138 h 3788731"/>
              <a:gd name="connsiteX10" fmla="*/ 1991719 w 2772385"/>
              <a:gd name="connsiteY10" fmla="*/ 708942 h 3788731"/>
              <a:gd name="connsiteX11" fmla="*/ 1941230 w 2772385"/>
              <a:gd name="connsiteY11" fmla="*/ 669673 h 3788731"/>
              <a:gd name="connsiteX12" fmla="*/ 1778546 w 2772385"/>
              <a:gd name="connsiteY12" fmla="*/ 770649 h 3788731"/>
              <a:gd name="connsiteX13" fmla="*/ 1397078 w 2772385"/>
              <a:gd name="connsiteY13" fmla="*/ 579916 h 3788731"/>
              <a:gd name="connsiteX14" fmla="*/ 1660739 w 2772385"/>
              <a:gd name="connsiteY14" fmla="*/ 1129678 h 3788731"/>
              <a:gd name="connsiteX15" fmla="*/ 1795375 w 2772385"/>
              <a:gd name="connsiteY15" fmla="*/ 1225045 h 3788731"/>
              <a:gd name="connsiteX16" fmla="*/ 1643910 w 2772385"/>
              <a:gd name="connsiteY16" fmla="*/ 1449437 h 3788731"/>
              <a:gd name="connsiteX17" fmla="*/ 1722448 w 2772385"/>
              <a:gd name="connsiteY17" fmla="*/ 1668220 h 3788731"/>
              <a:gd name="connsiteX18" fmla="*/ 1812205 w 2772385"/>
              <a:gd name="connsiteY18" fmla="*/ 1662611 h 3788731"/>
              <a:gd name="connsiteX19" fmla="*/ 1621470 w 2772385"/>
              <a:gd name="connsiteY19" fmla="*/ 1858954 h 3788731"/>
              <a:gd name="connsiteX20" fmla="*/ 909024 w 2772385"/>
              <a:gd name="connsiteY20" fmla="*/ 1578463 h 3788731"/>
              <a:gd name="connsiteX21" fmla="*/ 454629 w 2772385"/>
              <a:gd name="connsiteY21" fmla="*/ 2605060 h 3788731"/>
              <a:gd name="connsiteX22" fmla="*/ 258286 w 2772385"/>
              <a:gd name="connsiteY22" fmla="*/ 2812623 h 3788731"/>
              <a:gd name="connsiteX23" fmla="*/ 39503 w 2772385"/>
              <a:gd name="connsiteY23" fmla="*/ 2857501 h 3788731"/>
              <a:gd name="connsiteX24" fmla="*/ 28282 w 2772385"/>
              <a:gd name="connsiteY24" fmla="*/ 2975307 h 3788731"/>
              <a:gd name="connsiteX25" fmla="*/ 258285 w 2772385"/>
              <a:gd name="connsiteY25" fmla="*/ 3087504 h 3788731"/>
              <a:gd name="connsiteX26" fmla="*/ 527559 w 2772385"/>
              <a:gd name="connsiteY26" fmla="*/ 2986527 h 3788731"/>
              <a:gd name="connsiteX27" fmla="*/ 488288 w 2772385"/>
              <a:gd name="connsiteY27" fmla="*/ 3154821 h 3788731"/>
              <a:gd name="connsiteX28" fmla="*/ 561215 w 2772385"/>
              <a:gd name="connsiteY28" fmla="*/ 3194090 h 3788731"/>
              <a:gd name="connsiteX29" fmla="*/ 381702 w 2772385"/>
              <a:gd name="connsiteY29" fmla="*/ 3592387 h 3788731"/>
              <a:gd name="connsiteX30" fmla="*/ 190968 w 2772385"/>
              <a:gd name="connsiteY30" fmla="*/ 3665315 h 3788731"/>
              <a:gd name="connsiteX31" fmla="*/ 258286 w 2772385"/>
              <a:gd name="connsiteY31" fmla="*/ 3766291 h 3788731"/>
              <a:gd name="connsiteX32" fmla="*/ 549996 w 2772385"/>
              <a:gd name="connsiteY32" fmla="*/ 3788731 h 3788731"/>
              <a:gd name="connsiteX33" fmla="*/ 583655 w 2772385"/>
              <a:gd name="connsiteY33" fmla="*/ 3581168 h 3788731"/>
              <a:gd name="connsiteX34" fmla="*/ 639753 w 2772385"/>
              <a:gd name="connsiteY34" fmla="*/ 3575558 h 3788731"/>
              <a:gd name="connsiteX35" fmla="*/ 684632 w 2772385"/>
              <a:gd name="connsiteY35" fmla="*/ 3698974 h 3788731"/>
              <a:gd name="connsiteX36" fmla="*/ 768779 w 2772385"/>
              <a:gd name="connsiteY36" fmla="*/ 3704584 h 3788731"/>
              <a:gd name="connsiteX37" fmla="*/ 774389 w 2772385"/>
              <a:gd name="connsiteY37" fmla="*/ 3474581 h 3788731"/>
              <a:gd name="connsiteX38" fmla="*/ 740730 w 2772385"/>
              <a:gd name="connsiteY38" fmla="*/ 3205310 h 3788731"/>
              <a:gd name="connsiteX39" fmla="*/ 897805 w 2772385"/>
              <a:gd name="connsiteY39" fmla="*/ 2627499 h 3788731"/>
              <a:gd name="connsiteX40" fmla="*/ 1161466 w 2772385"/>
              <a:gd name="connsiteY40" fmla="*/ 2520912 h 3788731"/>
              <a:gd name="connsiteX41" fmla="*/ 1526104 w 2772385"/>
              <a:gd name="connsiteY41" fmla="*/ 2627499 h 3788731"/>
              <a:gd name="connsiteX42" fmla="*/ 1587812 w 2772385"/>
              <a:gd name="connsiteY42" fmla="*/ 2627499 h 3788731"/>
              <a:gd name="connsiteX43" fmla="*/ 1643910 w 2772385"/>
              <a:gd name="connsiteY43" fmla="*/ 2728476 h 3788731"/>
              <a:gd name="connsiteX44" fmla="*/ 1795375 w 2772385"/>
              <a:gd name="connsiteY44" fmla="*/ 2762134 h 3788731"/>
              <a:gd name="connsiteX45" fmla="*/ 1806595 w 2772385"/>
              <a:gd name="connsiteY45" fmla="*/ 2795793 h 3788731"/>
              <a:gd name="connsiteX46" fmla="*/ 1767326 w 2772385"/>
              <a:gd name="connsiteY46" fmla="*/ 2997747 h 3788731"/>
              <a:gd name="connsiteX47" fmla="*/ 1744887 w 2772385"/>
              <a:gd name="connsiteY47" fmla="*/ 3323116 h 3788731"/>
              <a:gd name="connsiteX48" fmla="*/ 1537324 w 2772385"/>
              <a:gd name="connsiteY48" fmla="*/ 3345555 h 3788731"/>
              <a:gd name="connsiteX49" fmla="*/ 1200735 w 2772385"/>
              <a:gd name="connsiteY49" fmla="*/ 3396044 h 3788731"/>
              <a:gd name="connsiteX50" fmla="*/ 1172686 w 2772385"/>
              <a:gd name="connsiteY50" fmla="*/ 3468971 h 3788731"/>
              <a:gd name="connsiteX51" fmla="*/ 1110978 w 2772385"/>
              <a:gd name="connsiteY51" fmla="*/ 3497020 h 3788731"/>
              <a:gd name="connsiteX52" fmla="*/ 1139027 w 2772385"/>
              <a:gd name="connsiteY52" fmla="*/ 3631656 h 3788731"/>
              <a:gd name="connsiteX53" fmla="*/ 1279272 w 2772385"/>
              <a:gd name="connsiteY53" fmla="*/ 3637266 h 3788731"/>
              <a:gd name="connsiteX54" fmla="*/ 1273662 w 2772385"/>
              <a:gd name="connsiteY54" fmla="*/ 3485801 h 3788731"/>
              <a:gd name="connsiteX55" fmla="*/ 1453176 w 2772385"/>
              <a:gd name="connsiteY55" fmla="*/ 3497020 h 3788731"/>
              <a:gd name="connsiteX56" fmla="*/ 1425127 w 2772385"/>
              <a:gd name="connsiteY56" fmla="*/ 3575558 h 3788731"/>
              <a:gd name="connsiteX57" fmla="*/ 1397078 w 2772385"/>
              <a:gd name="connsiteY57" fmla="*/ 3637266 h 3788731"/>
              <a:gd name="connsiteX58" fmla="*/ 1312931 w 2772385"/>
              <a:gd name="connsiteY58" fmla="*/ 3654095 h 3788731"/>
              <a:gd name="connsiteX59" fmla="*/ 1447567 w 2772385"/>
              <a:gd name="connsiteY59" fmla="*/ 3777511 h 3788731"/>
              <a:gd name="connsiteX60" fmla="*/ 1514884 w 2772385"/>
              <a:gd name="connsiteY60" fmla="*/ 3642876 h 3788731"/>
              <a:gd name="connsiteX61" fmla="*/ 1817814 w 2772385"/>
              <a:gd name="connsiteY61" fmla="*/ 3541899 h 3788731"/>
              <a:gd name="connsiteX62" fmla="*/ 2154403 w 2772385"/>
              <a:gd name="connsiteY62" fmla="*/ 3614826 h 3788731"/>
              <a:gd name="connsiteX63" fmla="*/ 2109525 w 2772385"/>
              <a:gd name="connsiteY63" fmla="*/ 3715803 h 3788731"/>
              <a:gd name="connsiteX64" fmla="*/ 2204892 w 2772385"/>
              <a:gd name="connsiteY64" fmla="*/ 3783121 h 3788731"/>
              <a:gd name="connsiteX65" fmla="*/ 2277819 w 2772385"/>
              <a:gd name="connsiteY65" fmla="*/ 3732633 h 3788731"/>
              <a:gd name="connsiteX66" fmla="*/ 2266600 w 2772385"/>
              <a:gd name="connsiteY66" fmla="*/ 3637266 h 3788731"/>
              <a:gd name="connsiteX67" fmla="*/ 2446114 w 2772385"/>
              <a:gd name="connsiteY67" fmla="*/ 3558728 h 3788731"/>
              <a:gd name="connsiteX68" fmla="*/ 2429284 w 2772385"/>
              <a:gd name="connsiteY68" fmla="*/ 3384824 h 3788731"/>
              <a:gd name="connsiteX69" fmla="*/ 1924401 w 2772385"/>
              <a:gd name="connsiteY69" fmla="*/ 3356775 h 3788731"/>
              <a:gd name="connsiteX70" fmla="*/ 1913181 w 2772385"/>
              <a:gd name="connsiteY70" fmla="*/ 3031406 h 3788731"/>
              <a:gd name="connsiteX71" fmla="*/ 1879522 w 2772385"/>
              <a:gd name="connsiteY71" fmla="*/ 3014576 h 3788731"/>
              <a:gd name="connsiteX72" fmla="*/ 1901962 w 2772385"/>
              <a:gd name="connsiteY72" fmla="*/ 2835062 h 3788731"/>
              <a:gd name="connsiteX73" fmla="*/ 1857083 w 2772385"/>
              <a:gd name="connsiteY73" fmla="*/ 2773354 h 3788731"/>
              <a:gd name="connsiteX74" fmla="*/ 2103915 w 2772385"/>
              <a:gd name="connsiteY74" fmla="*/ 2717256 h 3788731"/>
              <a:gd name="connsiteX75" fmla="*/ 2126354 w 2772385"/>
              <a:gd name="connsiteY75" fmla="*/ 2588230 h 3788731"/>
              <a:gd name="connsiteX76" fmla="*/ 2367576 w 2772385"/>
              <a:gd name="connsiteY76" fmla="*/ 2621889 h 3788731"/>
              <a:gd name="connsiteX77" fmla="*/ 2591969 w 2772385"/>
              <a:gd name="connsiteY77" fmla="*/ 2032858 h 3788731"/>
              <a:gd name="connsiteX78" fmla="*/ 2547090 w 2772385"/>
              <a:gd name="connsiteY78" fmla="*/ 1948711 h 3788731"/>
              <a:gd name="connsiteX79" fmla="*/ 2692946 w 2772385"/>
              <a:gd name="connsiteY79" fmla="*/ 1460657 h 3788731"/>
              <a:gd name="connsiteX80" fmla="*/ 2636848 w 2772385"/>
              <a:gd name="connsiteY80" fmla="*/ 1354071 h 3788731"/>
              <a:gd name="connsiteX81" fmla="*/ 2479772 w 2772385"/>
              <a:gd name="connsiteY81" fmla="*/ 798699 h 3788731"/>
              <a:gd name="connsiteX82" fmla="*/ 2737825 w 2772385"/>
              <a:gd name="connsiteY82" fmla="*/ 675283 h 3788731"/>
              <a:gd name="connsiteX83" fmla="*/ 2709775 w 2772385"/>
              <a:gd name="connsiteY83" fmla="*/ 434061 h 3788731"/>
              <a:gd name="connsiteX84" fmla="*/ 2625628 w 2772385"/>
              <a:gd name="connsiteY84" fmla="*/ 86253 h 3788731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190968 w 2772385"/>
              <a:gd name="connsiteY30" fmla="*/ 3665315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7 w 2772385"/>
              <a:gd name="connsiteY30" fmla="*/ 3743852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24627 w 2772385"/>
              <a:gd name="connsiteY30" fmla="*/ 3682144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24627 w 2772385"/>
              <a:gd name="connsiteY30" fmla="*/ 3682144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549996 w 2772385"/>
              <a:gd name="connsiteY32" fmla="*/ 3788731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39753 w 2772385"/>
              <a:gd name="connsiteY34" fmla="*/ 357555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73412 w 2772385"/>
              <a:gd name="connsiteY34" fmla="*/ 3564338 h 3811169"/>
              <a:gd name="connsiteX35" fmla="*/ 684632 w 2772385"/>
              <a:gd name="connsiteY35" fmla="*/ 3698974 h 3811169"/>
              <a:gd name="connsiteX36" fmla="*/ 768779 w 2772385"/>
              <a:gd name="connsiteY36" fmla="*/ 3704584 h 3811169"/>
              <a:gd name="connsiteX37" fmla="*/ 774389 w 2772385"/>
              <a:gd name="connsiteY37" fmla="*/ 3474581 h 3811169"/>
              <a:gd name="connsiteX38" fmla="*/ 740730 w 2772385"/>
              <a:gd name="connsiteY38" fmla="*/ 3205310 h 3811169"/>
              <a:gd name="connsiteX39" fmla="*/ 897805 w 2772385"/>
              <a:gd name="connsiteY39" fmla="*/ 2627499 h 3811169"/>
              <a:gd name="connsiteX40" fmla="*/ 1161466 w 2772385"/>
              <a:gd name="connsiteY40" fmla="*/ 2520912 h 3811169"/>
              <a:gd name="connsiteX41" fmla="*/ 1526104 w 2772385"/>
              <a:gd name="connsiteY41" fmla="*/ 2627499 h 3811169"/>
              <a:gd name="connsiteX42" fmla="*/ 1587812 w 2772385"/>
              <a:gd name="connsiteY42" fmla="*/ 2627499 h 3811169"/>
              <a:gd name="connsiteX43" fmla="*/ 1643910 w 2772385"/>
              <a:gd name="connsiteY43" fmla="*/ 2728476 h 3811169"/>
              <a:gd name="connsiteX44" fmla="*/ 1795375 w 2772385"/>
              <a:gd name="connsiteY44" fmla="*/ 2762134 h 3811169"/>
              <a:gd name="connsiteX45" fmla="*/ 1806595 w 2772385"/>
              <a:gd name="connsiteY45" fmla="*/ 2795793 h 3811169"/>
              <a:gd name="connsiteX46" fmla="*/ 1767326 w 2772385"/>
              <a:gd name="connsiteY46" fmla="*/ 2997747 h 3811169"/>
              <a:gd name="connsiteX47" fmla="*/ 1744887 w 2772385"/>
              <a:gd name="connsiteY47" fmla="*/ 3323116 h 3811169"/>
              <a:gd name="connsiteX48" fmla="*/ 1537324 w 2772385"/>
              <a:gd name="connsiteY48" fmla="*/ 3345555 h 3811169"/>
              <a:gd name="connsiteX49" fmla="*/ 1200735 w 2772385"/>
              <a:gd name="connsiteY49" fmla="*/ 3396044 h 3811169"/>
              <a:gd name="connsiteX50" fmla="*/ 1172686 w 2772385"/>
              <a:gd name="connsiteY50" fmla="*/ 3468971 h 3811169"/>
              <a:gd name="connsiteX51" fmla="*/ 1110978 w 2772385"/>
              <a:gd name="connsiteY51" fmla="*/ 3497020 h 3811169"/>
              <a:gd name="connsiteX52" fmla="*/ 1139027 w 2772385"/>
              <a:gd name="connsiteY52" fmla="*/ 3631656 h 3811169"/>
              <a:gd name="connsiteX53" fmla="*/ 1279272 w 2772385"/>
              <a:gd name="connsiteY53" fmla="*/ 3637266 h 3811169"/>
              <a:gd name="connsiteX54" fmla="*/ 1273662 w 2772385"/>
              <a:gd name="connsiteY54" fmla="*/ 3485801 h 3811169"/>
              <a:gd name="connsiteX55" fmla="*/ 1453176 w 2772385"/>
              <a:gd name="connsiteY55" fmla="*/ 3497020 h 3811169"/>
              <a:gd name="connsiteX56" fmla="*/ 1425127 w 2772385"/>
              <a:gd name="connsiteY56" fmla="*/ 3575558 h 3811169"/>
              <a:gd name="connsiteX57" fmla="*/ 1397078 w 2772385"/>
              <a:gd name="connsiteY57" fmla="*/ 3637266 h 3811169"/>
              <a:gd name="connsiteX58" fmla="*/ 1312931 w 2772385"/>
              <a:gd name="connsiteY58" fmla="*/ 3654095 h 3811169"/>
              <a:gd name="connsiteX59" fmla="*/ 1447567 w 2772385"/>
              <a:gd name="connsiteY59" fmla="*/ 3777511 h 3811169"/>
              <a:gd name="connsiteX60" fmla="*/ 1514884 w 2772385"/>
              <a:gd name="connsiteY60" fmla="*/ 3642876 h 3811169"/>
              <a:gd name="connsiteX61" fmla="*/ 1817814 w 2772385"/>
              <a:gd name="connsiteY61" fmla="*/ 3541899 h 3811169"/>
              <a:gd name="connsiteX62" fmla="*/ 2154403 w 2772385"/>
              <a:gd name="connsiteY62" fmla="*/ 3614826 h 3811169"/>
              <a:gd name="connsiteX63" fmla="*/ 2109525 w 2772385"/>
              <a:gd name="connsiteY63" fmla="*/ 3715803 h 3811169"/>
              <a:gd name="connsiteX64" fmla="*/ 2204892 w 2772385"/>
              <a:gd name="connsiteY64" fmla="*/ 3783121 h 3811169"/>
              <a:gd name="connsiteX65" fmla="*/ 2277819 w 2772385"/>
              <a:gd name="connsiteY65" fmla="*/ 3732633 h 3811169"/>
              <a:gd name="connsiteX66" fmla="*/ 2266600 w 2772385"/>
              <a:gd name="connsiteY66" fmla="*/ 3637266 h 3811169"/>
              <a:gd name="connsiteX67" fmla="*/ 2446114 w 2772385"/>
              <a:gd name="connsiteY67" fmla="*/ 3558728 h 3811169"/>
              <a:gd name="connsiteX68" fmla="*/ 2429284 w 2772385"/>
              <a:gd name="connsiteY68" fmla="*/ 3384824 h 3811169"/>
              <a:gd name="connsiteX69" fmla="*/ 1924401 w 2772385"/>
              <a:gd name="connsiteY69" fmla="*/ 3356775 h 3811169"/>
              <a:gd name="connsiteX70" fmla="*/ 1913181 w 2772385"/>
              <a:gd name="connsiteY70" fmla="*/ 3031406 h 3811169"/>
              <a:gd name="connsiteX71" fmla="*/ 1879522 w 2772385"/>
              <a:gd name="connsiteY71" fmla="*/ 3014576 h 3811169"/>
              <a:gd name="connsiteX72" fmla="*/ 1901962 w 2772385"/>
              <a:gd name="connsiteY72" fmla="*/ 2835062 h 3811169"/>
              <a:gd name="connsiteX73" fmla="*/ 1857083 w 2772385"/>
              <a:gd name="connsiteY73" fmla="*/ 2773354 h 3811169"/>
              <a:gd name="connsiteX74" fmla="*/ 2103915 w 2772385"/>
              <a:gd name="connsiteY74" fmla="*/ 2717256 h 3811169"/>
              <a:gd name="connsiteX75" fmla="*/ 2126354 w 2772385"/>
              <a:gd name="connsiteY75" fmla="*/ 2588230 h 3811169"/>
              <a:gd name="connsiteX76" fmla="*/ 2367576 w 2772385"/>
              <a:gd name="connsiteY76" fmla="*/ 2621889 h 3811169"/>
              <a:gd name="connsiteX77" fmla="*/ 2591969 w 2772385"/>
              <a:gd name="connsiteY77" fmla="*/ 2032858 h 3811169"/>
              <a:gd name="connsiteX78" fmla="*/ 2547090 w 2772385"/>
              <a:gd name="connsiteY78" fmla="*/ 1948711 h 3811169"/>
              <a:gd name="connsiteX79" fmla="*/ 2692946 w 2772385"/>
              <a:gd name="connsiteY79" fmla="*/ 1460657 h 3811169"/>
              <a:gd name="connsiteX80" fmla="*/ 2636848 w 2772385"/>
              <a:gd name="connsiteY80" fmla="*/ 1354071 h 3811169"/>
              <a:gd name="connsiteX81" fmla="*/ 2479772 w 2772385"/>
              <a:gd name="connsiteY81" fmla="*/ 798699 h 3811169"/>
              <a:gd name="connsiteX82" fmla="*/ 2737825 w 2772385"/>
              <a:gd name="connsiteY82" fmla="*/ 675283 h 3811169"/>
              <a:gd name="connsiteX83" fmla="*/ 2709775 w 2772385"/>
              <a:gd name="connsiteY83" fmla="*/ 434061 h 3811169"/>
              <a:gd name="connsiteX84" fmla="*/ 2625628 w 2772385"/>
              <a:gd name="connsiteY84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583655 w 2772385"/>
              <a:gd name="connsiteY33" fmla="*/ 3581168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84632 w 2772385"/>
              <a:gd name="connsiteY34" fmla="*/ 3698974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68779 w 2772385"/>
              <a:gd name="connsiteY35" fmla="*/ 3704584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40730 w 2772385"/>
              <a:gd name="connsiteY35" fmla="*/ 373824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740730 w 2772385"/>
              <a:gd name="connsiteY37" fmla="*/ 320531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79023 w 2772385"/>
              <a:gd name="connsiteY34" fmla="*/ 373824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18291 w 2772385"/>
              <a:gd name="connsiteY35" fmla="*/ 3743853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84632 w 2772385"/>
              <a:gd name="connsiteY37" fmla="*/ 3216530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526104 w 2772385"/>
              <a:gd name="connsiteY40" fmla="*/ 2627499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103915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126354 w 2772385"/>
              <a:gd name="connsiteY74" fmla="*/ 2588230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806595 w 2772385"/>
              <a:gd name="connsiteY44" fmla="*/ 279579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879522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67326 w 2772385"/>
              <a:gd name="connsiteY45" fmla="*/ 299774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44887 w 2772385"/>
              <a:gd name="connsiteY46" fmla="*/ 332311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24401 w 2772385"/>
              <a:gd name="connsiteY68" fmla="*/ 3356775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537324 w 2772385"/>
              <a:gd name="connsiteY47" fmla="*/ 3345555 h 3811169"/>
              <a:gd name="connsiteX48" fmla="*/ 1200735 w 2772385"/>
              <a:gd name="connsiteY48" fmla="*/ 3396044 h 3811169"/>
              <a:gd name="connsiteX49" fmla="*/ 1172686 w 2772385"/>
              <a:gd name="connsiteY49" fmla="*/ 3468971 h 3811169"/>
              <a:gd name="connsiteX50" fmla="*/ 1110978 w 2772385"/>
              <a:gd name="connsiteY50" fmla="*/ 3497020 h 3811169"/>
              <a:gd name="connsiteX51" fmla="*/ 1139027 w 2772385"/>
              <a:gd name="connsiteY51" fmla="*/ 3631656 h 3811169"/>
              <a:gd name="connsiteX52" fmla="*/ 1279272 w 2772385"/>
              <a:gd name="connsiteY52" fmla="*/ 3637266 h 3811169"/>
              <a:gd name="connsiteX53" fmla="*/ 1273662 w 2772385"/>
              <a:gd name="connsiteY53" fmla="*/ 3485801 h 3811169"/>
              <a:gd name="connsiteX54" fmla="*/ 1453176 w 2772385"/>
              <a:gd name="connsiteY54" fmla="*/ 3497020 h 3811169"/>
              <a:gd name="connsiteX55" fmla="*/ 1425127 w 2772385"/>
              <a:gd name="connsiteY55" fmla="*/ 3575558 h 3811169"/>
              <a:gd name="connsiteX56" fmla="*/ 1397078 w 2772385"/>
              <a:gd name="connsiteY56" fmla="*/ 3637266 h 3811169"/>
              <a:gd name="connsiteX57" fmla="*/ 1312931 w 2772385"/>
              <a:gd name="connsiteY57" fmla="*/ 3654095 h 3811169"/>
              <a:gd name="connsiteX58" fmla="*/ 1447567 w 2772385"/>
              <a:gd name="connsiteY58" fmla="*/ 3777511 h 3811169"/>
              <a:gd name="connsiteX59" fmla="*/ 1514884 w 2772385"/>
              <a:gd name="connsiteY59" fmla="*/ 3642876 h 3811169"/>
              <a:gd name="connsiteX60" fmla="*/ 1817814 w 2772385"/>
              <a:gd name="connsiteY60" fmla="*/ 3541899 h 3811169"/>
              <a:gd name="connsiteX61" fmla="*/ 2154403 w 2772385"/>
              <a:gd name="connsiteY61" fmla="*/ 3614826 h 3811169"/>
              <a:gd name="connsiteX62" fmla="*/ 2109525 w 2772385"/>
              <a:gd name="connsiteY62" fmla="*/ 3715803 h 3811169"/>
              <a:gd name="connsiteX63" fmla="*/ 2204892 w 2772385"/>
              <a:gd name="connsiteY63" fmla="*/ 3783121 h 3811169"/>
              <a:gd name="connsiteX64" fmla="*/ 2277819 w 2772385"/>
              <a:gd name="connsiteY64" fmla="*/ 3732633 h 3811169"/>
              <a:gd name="connsiteX65" fmla="*/ 2266600 w 2772385"/>
              <a:gd name="connsiteY65" fmla="*/ 3637266 h 3811169"/>
              <a:gd name="connsiteX66" fmla="*/ 2446114 w 2772385"/>
              <a:gd name="connsiteY66" fmla="*/ 3558728 h 3811169"/>
              <a:gd name="connsiteX67" fmla="*/ 2429284 w 2772385"/>
              <a:gd name="connsiteY67" fmla="*/ 3384824 h 3811169"/>
              <a:gd name="connsiteX68" fmla="*/ 1907572 w 2772385"/>
              <a:gd name="connsiteY68" fmla="*/ 3345556 h 3811169"/>
              <a:gd name="connsiteX69" fmla="*/ 1913181 w 2772385"/>
              <a:gd name="connsiteY69" fmla="*/ 3031406 h 3811169"/>
              <a:gd name="connsiteX70" fmla="*/ 1907571 w 2772385"/>
              <a:gd name="connsiteY70" fmla="*/ 3014576 h 3811169"/>
              <a:gd name="connsiteX71" fmla="*/ 1901962 w 2772385"/>
              <a:gd name="connsiteY71" fmla="*/ 2835062 h 3811169"/>
              <a:gd name="connsiteX72" fmla="*/ 1857083 w 2772385"/>
              <a:gd name="connsiteY72" fmla="*/ 2773354 h 3811169"/>
              <a:gd name="connsiteX73" fmla="*/ 2047817 w 2772385"/>
              <a:gd name="connsiteY73" fmla="*/ 2717256 h 3811169"/>
              <a:gd name="connsiteX74" fmla="*/ 2081476 w 2772385"/>
              <a:gd name="connsiteY74" fmla="*/ 2610669 h 3811169"/>
              <a:gd name="connsiteX75" fmla="*/ 2367576 w 2772385"/>
              <a:gd name="connsiteY75" fmla="*/ 2621889 h 3811169"/>
              <a:gd name="connsiteX76" fmla="*/ 2591969 w 2772385"/>
              <a:gd name="connsiteY76" fmla="*/ 2032858 h 3811169"/>
              <a:gd name="connsiteX77" fmla="*/ 2547090 w 2772385"/>
              <a:gd name="connsiteY77" fmla="*/ 1948711 h 3811169"/>
              <a:gd name="connsiteX78" fmla="*/ 2692946 w 2772385"/>
              <a:gd name="connsiteY78" fmla="*/ 1460657 h 3811169"/>
              <a:gd name="connsiteX79" fmla="*/ 2636848 w 2772385"/>
              <a:gd name="connsiteY79" fmla="*/ 1354071 h 3811169"/>
              <a:gd name="connsiteX80" fmla="*/ 2479772 w 2772385"/>
              <a:gd name="connsiteY80" fmla="*/ 798699 h 3811169"/>
              <a:gd name="connsiteX81" fmla="*/ 2737825 w 2772385"/>
              <a:gd name="connsiteY81" fmla="*/ 675283 h 3811169"/>
              <a:gd name="connsiteX82" fmla="*/ 2709775 w 2772385"/>
              <a:gd name="connsiteY82" fmla="*/ 434061 h 3811169"/>
              <a:gd name="connsiteX83" fmla="*/ 2625628 w 2772385"/>
              <a:gd name="connsiteY83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46114 w 2772385"/>
              <a:gd name="connsiteY65" fmla="*/ 355872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1169"/>
              <a:gd name="connsiteX1" fmla="*/ 2429284 w 2772385"/>
              <a:gd name="connsiteY1" fmla="*/ 2105 h 3811169"/>
              <a:gd name="connsiteX2" fmla="*/ 2188062 w 2772385"/>
              <a:gd name="connsiteY2" fmla="*/ 159180 h 3811169"/>
              <a:gd name="connsiteX3" fmla="*/ 2087086 w 2772385"/>
              <a:gd name="connsiteY3" fmla="*/ 198449 h 3811169"/>
              <a:gd name="connsiteX4" fmla="*/ 2137574 w 2772385"/>
              <a:gd name="connsiteY4" fmla="*/ 288206 h 3811169"/>
              <a:gd name="connsiteX5" fmla="*/ 2025378 w 2772385"/>
              <a:gd name="connsiteY5" fmla="*/ 450890 h 3811169"/>
              <a:gd name="connsiteX6" fmla="*/ 2131966 w 2772385"/>
              <a:gd name="connsiteY6" fmla="*/ 585526 h 3811169"/>
              <a:gd name="connsiteX7" fmla="*/ 2154403 w 2772385"/>
              <a:gd name="connsiteY7" fmla="*/ 708942 h 3811169"/>
              <a:gd name="connsiteX8" fmla="*/ 2025378 w 2772385"/>
              <a:gd name="connsiteY8" fmla="*/ 753820 h 3811169"/>
              <a:gd name="connsiteX9" fmla="*/ 1991719 w 2772385"/>
              <a:gd name="connsiteY9" fmla="*/ 821138 h 3811169"/>
              <a:gd name="connsiteX10" fmla="*/ 1991719 w 2772385"/>
              <a:gd name="connsiteY10" fmla="*/ 708942 h 3811169"/>
              <a:gd name="connsiteX11" fmla="*/ 1941230 w 2772385"/>
              <a:gd name="connsiteY11" fmla="*/ 669673 h 3811169"/>
              <a:gd name="connsiteX12" fmla="*/ 1778546 w 2772385"/>
              <a:gd name="connsiteY12" fmla="*/ 770649 h 3811169"/>
              <a:gd name="connsiteX13" fmla="*/ 1397078 w 2772385"/>
              <a:gd name="connsiteY13" fmla="*/ 579916 h 3811169"/>
              <a:gd name="connsiteX14" fmla="*/ 1660739 w 2772385"/>
              <a:gd name="connsiteY14" fmla="*/ 1129678 h 3811169"/>
              <a:gd name="connsiteX15" fmla="*/ 1795375 w 2772385"/>
              <a:gd name="connsiteY15" fmla="*/ 1225045 h 3811169"/>
              <a:gd name="connsiteX16" fmla="*/ 1643910 w 2772385"/>
              <a:gd name="connsiteY16" fmla="*/ 1449437 h 3811169"/>
              <a:gd name="connsiteX17" fmla="*/ 1722448 w 2772385"/>
              <a:gd name="connsiteY17" fmla="*/ 1668220 h 3811169"/>
              <a:gd name="connsiteX18" fmla="*/ 1812205 w 2772385"/>
              <a:gd name="connsiteY18" fmla="*/ 1662611 h 3811169"/>
              <a:gd name="connsiteX19" fmla="*/ 1621470 w 2772385"/>
              <a:gd name="connsiteY19" fmla="*/ 1858954 h 3811169"/>
              <a:gd name="connsiteX20" fmla="*/ 909024 w 2772385"/>
              <a:gd name="connsiteY20" fmla="*/ 1578463 h 3811169"/>
              <a:gd name="connsiteX21" fmla="*/ 454629 w 2772385"/>
              <a:gd name="connsiteY21" fmla="*/ 2605060 h 3811169"/>
              <a:gd name="connsiteX22" fmla="*/ 258286 w 2772385"/>
              <a:gd name="connsiteY22" fmla="*/ 2812623 h 3811169"/>
              <a:gd name="connsiteX23" fmla="*/ 39503 w 2772385"/>
              <a:gd name="connsiteY23" fmla="*/ 2857501 h 3811169"/>
              <a:gd name="connsiteX24" fmla="*/ 28282 w 2772385"/>
              <a:gd name="connsiteY24" fmla="*/ 2975307 h 3811169"/>
              <a:gd name="connsiteX25" fmla="*/ 258285 w 2772385"/>
              <a:gd name="connsiteY25" fmla="*/ 3087504 h 3811169"/>
              <a:gd name="connsiteX26" fmla="*/ 527559 w 2772385"/>
              <a:gd name="connsiteY26" fmla="*/ 2986527 h 3811169"/>
              <a:gd name="connsiteX27" fmla="*/ 488288 w 2772385"/>
              <a:gd name="connsiteY27" fmla="*/ 3154821 h 3811169"/>
              <a:gd name="connsiteX28" fmla="*/ 561215 w 2772385"/>
              <a:gd name="connsiteY28" fmla="*/ 3194090 h 3811169"/>
              <a:gd name="connsiteX29" fmla="*/ 381702 w 2772385"/>
              <a:gd name="connsiteY29" fmla="*/ 3592387 h 3811169"/>
              <a:gd name="connsiteX30" fmla="*/ 213408 w 2772385"/>
              <a:gd name="connsiteY30" fmla="*/ 3698973 h 3811169"/>
              <a:gd name="connsiteX31" fmla="*/ 280726 w 2772385"/>
              <a:gd name="connsiteY31" fmla="*/ 3811169 h 3811169"/>
              <a:gd name="connsiteX32" fmla="*/ 477068 w 2772385"/>
              <a:gd name="connsiteY32" fmla="*/ 3771902 h 3811169"/>
              <a:gd name="connsiteX33" fmla="*/ 622923 w 2772385"/>
              <a:gd name="connsiteY33" fmla="*/ 3547509 h 3811169"/>
              <a:gd name="connsiteX34" fmla="*/ 662193 w 2772385"/>
              <a:gd name="connsiteY34" fmla="*/ 3743852 h 3811169"/>
              <a:gd name="connsiteX35" fmla="*/ 735121 w 2772385"/>
              <a:gd name="connsiteY35" fmla="*/ 3732634 h 3811169"/>
              <a:gd name="connsiteX36" fmla="*/ 774389 w 2772385"/>
              <a:gd name="connsiteY36" fmla="*/ 3474581 h 3811169"/>
              <a:gd name="connsiteX37" fmla="*/ 695851 w 2772385"/>
              <a:gd name="connsiteY37" fmla="*/ 3238969 h 3811169"/>
              <a:gd name="connsiteX38" fmla="*/ 897805 w 2772385"/>
              <a:gd name="connsiteY38" fmla="*/ 2627499 h 3811169"/>
              <a:gd name="connsiteX39" fmla="*/ 1161466 w 2772385"/>
              <a:gd name="connsiteY39" fmla="*/ 2520912 h 3811169"/>
              <a:gd name="connsiteX40" fmla="*/ 1492445 w 2772385"/>
              <a:gd name="connsiteY40" fmla="*/ 2638718 h 3811169"/>
              <a:gd name="connsiteX41" fmla="*/ 1587812 w 2772385"/>
              <a:gd name="connsiteY41" fmla="*/ 2627499 h 3811169"/>
              <a:gd name="connsiteX42" fmla="*/ 1643910 w 2772385"/>
              <a:gd name="connsiteY42" fmla="*/ 2728476 h 3811169"/>
              <a:gd name="connsiteX43" fmla="*/ 1795375 w 2772385"/>
              <a:gd name="connsiteY43" fmla="*/ 2762134 h 3811169"/>
              <a:gd name="connsiteX44" fmla="*/ 1795375 w 2772385"/>
              <a:gd name="connsiteY44" fmla="*/ 2812623 h 3811169"/>
              <a:gd name="connsiteX45" fmla="*/ 1750497 w 2772385"/>
              <a:gd name="connsiteY45" fmla="*/ 3008967 h 3811169"/>
              <a:gd name="connsiteX46" fmla="*/ 1711228 w 2772385"/>
              <a:gd name="connsiteY46" fmla="*/ 3328726 h 3811169"/>
              <a:gd name="connsiteX47" fmla="*/ 1200735 w 2772385"/>
              <a:gd name="connsiteY47" fmla="*/ 3396044 h 3811169"/>
              <a:gd name="connsiteX48" fmla="*/ 1172686 w 2772385"/>
              <a:gd name="connsiteY48" fmla="*/ 3468971 h 3811169"/>
              <a:gd name="connsiteX49" fmla="*/ 1110978 w 2772385"/>
              <a:gd name="connsiteY49" fmla="*/ 3497020 h 3811169"/>
              <a:gd name="connsiteX50" fmla="*/ 1139027 w 2772385"/>
              <a:gd name="connsiteY50" fmla="*/ 3631656 h 3811169"/>
              <a:gd name="connsiteX51" fmla="*/ 1279272 w 2772385"/>
              <a:gd name="connsiteY51" fmla="*/ 3637266 h 3811169"/>
              <a:gd name="connsiteX52" fmla="*/ 1273662 w 2772385"/>
              <a:gd name="connsiteY52" fmla="*/ 3485801 h 3811169"/>
              <a:gd name="connsiteX53" fmla="*/ 1453176 w 2772385"/>
              <a:gd name="connsiteY53" fmla="*/ 3497020 h 3811169"/>
              <a:gd name="connsiteX54" fmla="*/ 1425127 w 2772385"/>
              <a:gd name="connsiteY54" fmla="*/ 3575558 h 3811169"/>
              <a:gd name="connsiteX55" fmla="*/ 1397078 w 2772385"/>
              <a:gd name="connsiteY55" fmla="*/ 3637266 h 3811169"/>
              <a:gd name="connsiteX56" fmla="*/ 1312931 w 2772385"/>
              <a:gd name="connsiteY56" fmla="*/ 3654095 h 3811169"/>
              <a:gd name="connsiteX57" fmla="*/ 1447567 w 2772385"/>
              <a:gd name="connsiteY57" fmla="*/ 3777511 h 3811169"/>
              <a:gd name="connsiteX58" fmla="*/ 1514884 w 2772385"/>
              <a:gd name="connsiteY58" fmla="*/ 3642876 h 3811169"/>
              <a:gd name="connsiteX59" fmla="*/ 1817814 w 2772385"/>
              <a:gd name="connsiteY59" fmla="*/ 3541899 h 3811169"/>
              <a:gd name="connsiteX60" fmla="*/ 2154403 w 2772385"/>
              <a:gd name="connsiteY60" fmla="*/ 3614826 h 3811169"/>
              <a:gd name="connsiteX61" fmla="*/ 2109525 w 2772385"/>
              <a:gd name="connsiteY61" fmla="*/ 3715803 h 3811169"/>
              <a:gd name="connsiteX62" fmla="*/ 2204892 w 2772385"/>
              <a:gd name="connsiteY62" fmla="*/ 3783121 h 3811169"/>
              <a:gd name="connsiteX63" fmla="*/ 2277819 w 2772385"/>
              <a:gd name="connsiteY63" fmla="*/ 3732633 h 3811169"/>
              <a:gd name="connsiteX64" fmla="*/ 2266600 w 2772385"/>
              <a:gd name="connsiteY64" fmla="*/ 3637266 h 3811169"/>
              <a:gd name="connsiteX65" fmla="*/ 2423675 w 2772385"/>
              <a:gd name="connsiteY65" fmla="*/ 3564338 h 3811169"/>
              <a:gd name="connsiteX66" fmla="*/ 2429284 w 2772385"/>
              <a:gd name="connsiteY66" fmla="*/ 3384824 h 3811169"/>
              <a:gd name="connsiteX67" fmla="*/ 1907572 w 2772385"/>
              <a:gd name="connsiteY67" fmla="*/ 3345556 h 3811169"/>
              <a:gd name="connsiteX68" fmla="*/ 1913181 w 2772385"/>
              <a:gd name="connsiteY68" fmla="*/ 3031406 h 3811169"/>
              <a:gd name="connsiteX69" fmla="*/ 1907571 w 2772385"/>
              <a:gd name="connsiteY69" fmla="*/ 3014576 h 3811169"/>
              <a:gd name="connsiteX70" fmla="*/ 1901962 w 2772385"/>
              <a:gd name="connsiteY70" fmla="*/ 2835062 h 3811169"/>
              <a:gd name="connsiteX71" fmla="*/ 1857083 w 2772385"/>
              <a:gd name="connsiteY71" fmla="*/ 2773354 h 3811169"/>
              <a:gd name="connsiteX72" fmla="*/ 2047817 w 2772385"/>
              <a:gd name="connsiteY72" fmla="*/ 2717256 h 3811169"/>
              <a:gd name="connsiteX73" fmla="*/ 2081476 w 2772385"/>
              <a:gd name="connsiteY73" fmla="*/ 2610669 h 3811169"/>
              <a:gd name="connsiteX74" fmla="*/ 2367576 w 2772385"/>
              <a:gd name="connsiteY74" fmla="*/ 2621889 h 3811169"/>
              <a:gd name="connsiteX75" fmla="*/ 2591969 w 2772385"/>
              <a:gd name="connsiteY75" fmla="*/ 2032858 h 3811169"/>
              <a:gd name="connsiteX76" fmla="*/ 2547090 w 2772385"/>
              <a:gd name="connsiteY76" fmla="*/ 1948711 h 3811169"/>
              <a:gd name="connsiteX77" fmla="*/ 2692946 w 2772385"/>
              <a:gd name="connsiteY77" fmla="*/ 1460657 h 3811169"/>
              <a:gd name="connsiteX78" fmla="*/ 2636848 w 2772385"/>
              <a:gd name="connsiteY78" fmla="*/ 1354071 h 3811169"/>
              <a:gd name="connsiteX79" fmla="*/ 2479772 w 2772385"/>
              <a:gd name="connsiteY79" fmla="*/ 798699 h 3811169"/>
              <a:gd name="connsiteX80" fmla="*/ 2737825 w 2772385"/>
              <a:gd name="connsiteY80" fmla="*/ 675283 h 3811169"/>
              <a:gd name="connsiteX81" fmla="*/ 2709775 w 2772385"/>
              <a:gd name="connsiteY81" fmla="*/ 434061 h 3811169"/>
              <a:gd name="connsiteX82" fmla="*/ 2625628 w 2772385"/>
              <a:gd name="connsiteY82" fmla="*/ 86253 h 3811169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12931 w 2772385"/>
              <a:gd name="connsiteY56" fmla="*/ 3654095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47567 w 2772385"/>
              <a:gd name="connsiteY57" fmla="*/ 377751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92946 w 2772385"/>
              <a:gd name="connsiteY77" fmla="*/ 1460657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36848 w 2772385"/>
              <a:gd name="connsiteY78" fmla="*/ 1354071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620019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79772 w 2772385"/>
              <a:gd name="connsiteY79" fmla="*/ 79869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  <a:gd name="connsiteX0" fmla="*/ 2625628 w 2772385"/>
              <a:gd name="connsiteY0" fmla="*/ 86253 h 3816780"/>
              <a:gd name="connsiteX1" fmla="*/ 2429284 w 2772385"/>
              <a:gd name="connsiteY1" fmla="*/ 2105 h 3816780"/>
              <a:gd name="connsiteX2" fmla="*/ 2188062 w 2772385"/>
              <a:gd name="connsiteY2" fmla="*/ 159180 h 3816780"/>
              <a:gd name="connsiteX3" fmla="*/ 2087086 w 2772385"/>
              <a:gd name="connsiteY3" fmla="*/ 198449 h 3816780"/>
              <a:gd name="connsiteX4" fmla="*/ 2137574 w 2772385"/>
              <a:gd name="connsiteY4" fmla="*/ 288206 h 3816780"/>
              <a:gd name="connsiteX5" fmla="*/ 2025378 w 2772385"/>
              <a:gd name="connsiteY5" fmla="*/ 450890 h 3816780"/>
              <a:gd name="connsiteX6" fmla="*/ 2131966 w 2772385"/>
              <a:gd name="connsiteY6" fmla="*/ 585526 h 3816780"/>
              <a:gd name="connsiteX7" fmla="*/ 2154403 w 2772385"/>
              <a:gd name="connsiteY7" fmla="*/ 708942 h 3816780"/>
              <a:gd name="connsiteX8" fmla="*/ 2025378 w 2772385"/>
              <a:gd name="connsiteY8" fmla="*/ 753820 h 3816780"/>
              <a:gd name="connsiteX9" fmla="*/ 1991719 w 2772385"/>
              <a:gd name="connsiteY9" fmla="*/ 821138 h 3816780"/>
              <a:gd name="connsiteX10" fmla="*/ 1991719 w 2772385"/>
              <a:gd name="connsiteY10" fmla="*/ 708942 h 3816780"/>
              <a:gd name="connsiteX11" fmla="*/ 1941230 w 2772385"/>
              <a:gd name="connsiteY11" fmla="*/ 669673 h 3816780"/>
              <a:gd name="connsiteX12" fmla="*/ 1778546 w 2772385"/>
              <a:gd name="connsiteY12" fmla="*/ 770649 h 3816780"/>
              <a:gd name="connsiteX13" fmla="*/ 1397078 w 2772385"/>
              <a:gd name="connsiteY13" fmla="*/ 579916 h 3816780"/>
              <a:gd name="connsiteX14" fmla="*/ 1660739 w 2772385"/>
              <a:gd name="connsiteY14" fmla="*/ 1129678 h 3816780"/>
              <a:gd name="connsiteX15" fmla="*/ 1795375 w 2772385"/>
              <a:gd name="connsiteY15" fmla="*/ 1225045 h 3816780"/>
              <a:gd name="connsiteX16" fmla="*/ 1643910 w 2772385"/>
              <a:gd name="connsiteY16" fmla="*/ 1449437 h 3816780"/>
              <a:gd name="connsiteX17" fmla="*/ 1722448 w 2772385"/>
              <a:gd name="connsiteY17" fmla="*/ 1668220 h 3816780"/>
              <a:gd name="connsiteX18" fmla="*/ 1812205 w 2772385"/>
              <a:gd name="connsiteY18" fmla="*/ 1662611 h 3816780"/>
              <a:gd name="connsiteX19" fmla="*/ 1621470 w 2772385"/>
              <a:gd name="connsiteY19" fmla="*/ 1858954 h 3816780"/>
              <a:gd name="connsiteX20" fmla="*/ 909024 w 2772385"/>
              <a:gd name="connsiteY20" fmla="*/ 1578463 h 3816780"/>
              <a:gd name="connsiteX21" fmla="*/ 454629 w 2772385"/>
              <a:gd name="connsiteY21" fmla="*/ 2605060 h 3816780"/>
              <a:gd name="connsiteX22" fmla="*/ 258286 w 2772385"/>
              <a:gd name="connsiteY22" fmla="*/ 2812623 h 3816780"/>
              <a:gd name="connsiteX23" fmla="*/ 39503 w 2772385"/>
              <a:gd name="connsiteY23" fmla="*/ 2857501 h 3816780"/>
              <a:gd name="connsiteX24" fmla="*/ 28282 w 2772385"/>
              <a:gd name="connsiteY24" fmla="*/ 2975307 h 3816780"/>
              <a:gd name="connsiteX25" fmla="*/ 258285 w 2772385"/>
              <a:gd name="connsiteY25" fmla="*/ 3087504 h 3816780"/>
              <a:gd name="connsiteX26" fmla="*/ 527559 w 2772385"/>
              <a:gd name="connsiteY26" fmla="*/ 2986527 h 3816780"/>
              <a:gd name="connsiteX27" fmla="*/ 488288 w 2772385"/>
              <a:gd name="connsiteY27" fmla="*/ 3154821 h 3816780"/>
              <a:gd name="connsiteX28" fmla="*/ 561215 w 2772385"/>
              <a:gd name="connsiteY28" fmla="*/ 3194090 h 3816780"/>
              <a:gd name="connsiteX29" fmla="*/ 381702 w 2772385"/>
              <a:gd name="connsiteY29" fmla="*/ 3592387 h 3816780"/>
              <a:gd name="connsiteX30" fmla="*/ 213408 w 2772385"/>
              <a:gd name="connsiteY30" fmla="*/ 3698973 h 3816780"/>
              <a:gd name="connsiteX31" fmla="*/ 280726 w 2772385"/>
              <a:gd name="connsiteY31" fmla="*/ 3811169 h 3816780"/>
              <a:gd name="connsiteX32" fmla="*/ 477068 w 2772385"/>
              <a:gd name="connsiteY32" fmla="*/ 3771902 h 3816780"/>
              <a:gd name="connsiteX33" fmla="*/ 622923 w 2772385"/>
              <a:gd name="connsiteY33" fmla="*/ 3547509 h 3816780"/>
              <a:gd name="connsiteX34" fmla="*/ 662193 w 2772385"/>
              <a:gd name="connsiteY34" fmla="*/ 3743852 h 3816780"/>
              <a:gd name="connsiteX35" fmla="*/ 735121 w 2772385"/>
              <a:gd name="connsiteY35" fmla="*/ 3732634 h 3816780"/>
              <a:gd name="connsiteX36" fmla="*/ 774389 w 2772385"/>
              <a:gd name="connsiteY36" fmla="*/ 3474581 h 3816780"/>
              <a:gd name="connsiteX37" fmla="*/ 695851 w 2772385"/>
              <a:gd name="connsiteY37" fmla="*/ 3238969 h 3816780"/>
              <a:gd name="connsiteX38" fmla="*/ 897805 w 2772385"/>
              <a:gd name="connsiteY38" fmla="*/ 2627499 h 3816780"/>
              <a:gd name="connsiteX39" fmla="*/ 1161466 w 2772385"/>
              <a:gd name="connsiteY39" fmla="*/ 2520912 h 3816780"/>
              <a:gd name="connsiteX40" fmla="*/ 1492445 w 2772385"/>
              <a:gd name="connsiteY40" fmla="*/ 2638718 h 3816780"/>
              <a:gd name="connsiteX41" fmla="*/ 1587812 w 2772385"/>
              <a:gd name="connsiteY41" fmla="*/ 2627499 h 3816780"/>
              <a:gd name="connsiteX42" fmla="*/ 1643910 w 2772385"/>
              <a:gd name="connsiteY42" fmla="*/ 2728476 h 3816780"/>
              <a:gd name="connsiteX43" fmla="*/ 1795375 w 2772385"/>
              <a:gd name="connsiteY43" fmla="*/ 2762134 h 3816780"/>
              <a:gd name="connsiteX44" fmla="*/ 1795375 w 2772385"/>
              <a:gd name="connsiteY44" fmla="*/ 2812623 h 3816780"/>
              <a:gd name="connsiteX45" fmla="*/ 1750497 w 2772385"/>
              <a:gd name="connsiteY45" fmla="*/ 3008967 h 3816780"/>
              <a:gd name="connsiteX46" fmla="*/ 1711228 w 2772385"/>
              <a:gd name="connsiteY46" fmla="*/ 3328726 h 3816780"/>
              <a:gd name="connsiteX47" fmla="*/ 1200735 w 2772385"/>
              <a:gd name="connsiteY47" fmla="*/ 3396044 h 3816780"/>
              <a:gd name="connsiteX48" fmla="*/ 1172686 w 2772385"/>
              <a:gd name="connsiteY48" fmla="*/ 3468971 h 3816780"/>
              <a:gd name="connsiteX49" fmla="*/ 1110978 w 2772385"/>
              <a:gd name="connsiteY49" fmla="*/ 3497020 h 3816780"/>
              <a:gd name="connsiteX50" fmla="*/ 1139027 w 2772385"/>
              <a:gd name="connsiteY50" fmla="*/ 3631656 h 3816780"/>
              <a:gd name="connsiteX51" fmla="*/ 1279272 w 2772385"/>
              <a:gd name="connsiteY51" fmla="*/ 3637266 h 3816780"/>
              <a:gd name="connsiteX52" fmla="*/ 1273662 w 2772385"/>
              <a:gd name="connsiteY52" fmla="*/ 3485801 h 3816780"/>
              <a:gd name="connsiteX53" fmla="*/ 1453176 w 2772385"/>
              <a:gd name="connsiteY53" fmla="*/ 3497020 h 3816780"/>
              <a:gd name="connsiteX54" fmla="*/ 1425127 w 2772385"/>
              <a:gd name="connsiteY54" fmla="*/ 3575558 h 3816780"/>
              <a:gd name="connsiteX55" fmla="*/ 1397078 w 2772385"/>
              <a:gd name="connsiteY55" fmla="*/ 3637266 h 3816780"/>
              <a:gd name="connsiteX56" fmla="*/ 1340980 w 2772385"/>
              <a:gd name="connsiteY56" fmla="*/ 3704584 h 3816780"/>
              <a:gd name="connsiteX57" fmla="*/ 1453177 w 2772385"/>
              <a:gd name="connsiteY57" fmla="*/ 3799951 h 3816780"/>
              <a:gd name="connsiteX58" fmla="*/ 1514884 w 2772385"/>
              <a:gd name="connsiteY58" fmla="*/ 3642876 h 3816780"/>
              <a:gd name="connsiteX59" fmla="*/ 1817814 w 2772385"/>
              <a:gd name="connsiteY59" fmla="*/ 3541899 h 3816780"/>
              <a:gd name="connsiteX60" fmla="*/ 2154403 w 2772385"/>
              <a:gd name="connsiteY60" fmla="*/ 3614826 h 3816780"/>
              <a:gd name="connsiteX61" fmla="*/ 2109525 w 2772385"/>
              <a:gd name="connsiteY61" fmla="*/ 3715803 h 3816780"/>
              <a:gd name="connsiteX62" fmla="*/ 2193672 w 2772385"/>
              <a:gd name="connsiteY62" fmla="*/ 3816780 h 3816780"/>
              <a:gd name="connsiteX63" fmla="*/ 2277819 w 2772385"/>
              <a:gd name="connsiteY63" fmla="*/ 3732633 h 3816780"/>
              <a:gd name="connsiteX64" fmla="*/ 2266600 w 2772385"/>
              <a:gd name="connsiteY64" fmla="*/ 3637266 h 3816780"/>
              <a:gd name="connsiteX65" fmla="*/ 2423675 w 2772385"/>
              <a:gd name="connsiteY65" fmla="*/ 3564338 h 3816780"/>
              <a:gd name="connsiteX66" fmla="*/ 2429284 w 2772385"/>
              <a:gd name="connsiteY66" fmla="*/ 3384824 h 3816780"/>
              <a:gd name="connsiteX67" fmla="*/ 1907572 w 2772385"/>
              <a:gd name="connsiteY67" fmla="*/ 3345556 h 3816780"/>
              <a:gd name="connsiteX68" fmla="*/ 1913181 w 2772385"/>
              <a:gd name="connsiteY68" fmla="*/ 3031406 h 3816780"/>
              <a:gd name="connsiteX69" fmla="*/ 1907571 w 2772385"/>
              <a:gd name="connsiteY69" fmla="*/ 3014576 h 3816780"/>
              <a:gd name="connsiteX70" fmla="*/ 1901962 w 2772385"/>
              <a:gd name="connsiteY70" fmla="*/ 2835062 h 3816780"/>
              <a:gd name="connsiteX71" fmla="*/ 1857083 w 2772385"/>
              <a:gd name="connsiteY71" fmla="*/ 2773354 h 3816780"/>
              <a:gd name="connsiteX72" fmla="*/ 2047817 w 2772385"/>
              <a:gd name="connsiteY72" fmla="*/ 2717256 h 3816780"/>
              <a:gd name="connsiteX73" fmla="*/ 2081476 w 2772385"/>
              <a:gd name="connsiteY73" fmla="*/ 2610669 h 3816780"/>
              <a:gd name="connsiteX74" fmla="*/ 2367576 w 2772385"/>
              <a:gd name="connsiteY74" fmla="*/ 2621889 h 3816780"/>
              <a:gd name="connsiteX75" fmla="*/ 2591969 w 2772385"/>
              <a:gd name="connsiteY75" fmla="*/ 2032858 h 3816780"/>
              <a:gd name="connsiteX76" fmla="*/ 2547090 w 2772385"/>
              <a:gd name="connsiteY76" fmla="*/ 1948711 h 3816780"/>
              <a:gd name="connsiteX77" fmla="*/ 2648067 w 2772385"/>
              <a:gd name="connsiteY77" fmla="*/ 1432608 h 3816780"/>
              <a:gd name="connsiteX78" fmla="*/ 2580750 w 2772385"/>
              <a:gd name="connsiteY78" fmla="*/ 1337242 h 3816780"/>
              <a:gd name="connsiteX79" fmla="*/ 2462943 w 2772385"/>
              <a:gd name="connsiteY79" fmla="*/ 809919 h 3816780"/>
              <a:gd name="connsiteX80" fmla="*/ 2737825 w 2772385"/>
              <a:gd name="connsiteY80" fmla="*/ 675283 h 3816780"/>
              <a:gd name="connsiteX81" fmla="*/ 2709775 w 2772385"/>
              <a:gd name="connsiteY81" fmla="*/ 434061 h 3816780"/>
              <a:gd name="connsiteX82" fmla="*/ 2625628 w 2772385"/>
              <a:gd name="connsiteY82" fmla="*/ 86253 h 3816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2772385" h="3816780">
                <a:moveTo>
                  <a:pt x="2625628" y="86253"/>
                </a:moveTo>
                <a:cubicBezTo>
                  <a:pt x="2591969" y="30155"/>
                  <a:pt x="2530261" y="-3505"/>
                  <a:pt x="2429284" y="2105"/>
                </a:cubicBezTo>
                <a:cubicBezTo>
                  <a:pt x="2322697" y="-16594"/>
                  <a:pt x="2255380" y="93732"/>
                  <a:pt x="2188062" y="159180"/>
                </a:cubicBezTo>
                <a:lnTo>
                  <a:pt x="2087086" y="198449"/>
                </a:lnTo>
                <a:lnTo>
                  <a:pt x="2137574" y="288206"/>
                </a:lnTo>
                <a:lnTo>
                  <a:pt x="2025378" y="450890"/>
                </a:lnTo>
                <a:cubicBezTo>
                  <a:pt x="2049688" y="501378"/>
                  <a:pt x="2107656" y="535038"/>
                  <a:pt x="2131966" y="585526"/>
                </a:cubicBezTo>
                <a:lnTo>
                  <a:pt x="2154403" y="708942"/>
                </a:lnTo>
                <a:lnTo>
                  <a:pt x="2025378" y="753820"/>
                </a:lnTo>
                <a:lnTo>
                  <a:pt x="1991719" y="821138"/>
                </a:lnTo>
                <a:lnTo>
                  <a:pt x="1991719" y="708942"/>
                </a:lnTo>
                <a:lnTo>
                  <a:pt x="1941230" y="669673"/>
                </a:lnTo>
                <a:lnTo>
                  <a:pt x="1778546" y="770649"/>
                </a:lnTo>
                <a:lnTo>
                  <a:pt x="1397078" y="579916"/>
                </a:lnTo>
                <a:lnTo>
                  <a:pt x="1660739" y="1129678"/>
                </a:lnTo>
                <a:lnTo>
                  <a:pt x="1795375" y="1225045"/>
                </a:lnTo>
                <a:cubicBezTo>
                  <a:pt x="1744887" y="1299842"/>
                  <a:pt x="1649520" y="1352201"/>
                  <a:pt x="1643910" y="1449437"/>
                </a:cubicBezTo>
                <a:cubicBezTo>
                  <a:pt x="1630820" y="1527975"/>
                  <a:pt x="1657001" y="1628951"/>
                  <a:pt x="1722448" y="1668220"/>
                </a:cubicBezTo>
                <a:lnTo>
                  <a:pt x="1812205" y="1662611"/>
                </a:lnTo>
                <a:lnTo>
                  <a:pt x="1621470" y="1858954"/>
                </a:lnTo>
                <a:cubicBezTo>
                  <a:pt x="1580332" y="1911312"/>
                  <a:pt x="1056749" y="1542934"/>
                  <a:pt x="909024" y="1578463"/>
                </a:cubicBezTo>
                <a:cubicBezTo>
                  <a:pt x="667802" y="1634562"/>
                  <a:pt x="656582" y="2341398"/>
                  <a:pt x="454629" y="2605060"/>
                </a:cubicBezTo>
                <a:lnTo>
                  <a:pt x="258286" y="2812623"/>
                </a:lnTo>
                <a:cubicBezTo>
                  <a:pt x="190968" y="2883680"/>
                  <a:pt x="101211" y="2808883"/>
                  <a:pt x="39503" y="2857501"/>
                </a:cubicBezTo>
                <a:cubicBezTo>
                  <a:pt x="-9116" y="2898640"/>
                  <a:pt x="-12856" y="2945388"/>
                  <a:pt x="28282" y="2975307"/>
                </a:cubicBezTo>
                <a:cubicBezTo>
                  <a:pt x="108690" y="3035145"/>
                  <a:pt x="177877" y="3050105"/>
                  <a:pt x="258285" y="3087504"/>
                </a:cubicBezTo>
                <a:cubicBezTo>
                  <a:pt x="396660" y="2995877"/>
                  <a:pt x="495770" y="2937909"/>
                  <a:pt x="527559" y="2986527"/>
                </a:cubicBezTo>
                <a:cubicBezTo>
                  <a:pt x="578047" y="3025795"/>
                  <a:pt x="505118" y="3104333"/>
                  <a:pt x="488288" y="3154821"/>
                </a:cubicBezTo>
                <a:lnTo>
                  <a:pt x="561215" y="3194090"/>
                </a:lnTo>
                <a:lnTo>
                  <a:pt x="381702" y="3592387"/>
                </a:lnTo>
                <a:cubicBezTo>
                  <a:pt x="329344" y="3622306"/>
                  <a:pt x="215277" y="3669054"/>
                  <a:pt x="213408" y="3698973"/>
                </a:cubicBezTo>
                <a:cubicBezTo>
                  <a:pt x="213408" y="3747592"/>
                  <a:pt x="241457" y="3796210"/>
                  <a:pt x="280726" y="3811169"/>
                </a:cubicBezTo>
                <a:lnTo>
                  <a:pt x="477068" y="3771902"/>
                </a:lnTo>
                <a:cubicBezTo>
                  <a:pt x="525686" y="3697104"/>
                  <a:pt x="557476" y="3532550"/>
                  <a:pt x="622923" y="3547509"/>
                </a:cubicBezTo>
                <a:cubicBezTo>
                  <a:pt x="682762" y="3530679"/>
                  <a:pt x="641623" y="3693364"/>
                  <a:pt x="662193" y="3743852"/>
                </a:cubicBezTo>
                <a:lnTo>
                  <a:pt x="735121" y="3732634"/>
                </a:lnTo>
                <a:cubicBezTo>
                  <a:pt x="753820" y="3642877"/>
                  <a:pt x="733251" y="3564338"/>
                  <a:pt x="774389" y="3474581"/>
                </a:cubicBezTo>
                <a:cubicBezTo>
                  <a:pt x="802438" y="3418483"/>
                  <a:pt x="707071" y="3328726"/>
                  <a:pt x="695851" y="3238969"/>
                </a:cubicBezTo>
                <a:cubicBezTo>
                  <a:pt x="677152" y="3160431"/>
                  <a:pt x="837966" y="2868721"/>
                  <a:pt x="897805" y="2627499"/>
                </a:cubicBezTo>
                <a:lnTo>
                  <a:pt x="1161466" y="2520912"/>
                </a:lnTo>
                <a:lnTo>
                  <a:pt x="1492445" y="2638718"/>
                </a:lnTo>
                <a:lnTo>
                  <a:pt x="1587812" y="2627499"/>
                </a:lnTo>
                <a:cubicBezTo>
                  <a:pt x="1606511" y="2661158"/>
                  <a:pt x="1602772" y="2694817"/>
                  <a:pt x="1643910" y="2728476"/>
                </a:cubicBezTo>
                <a:lnTo>
                  <a:pt x="1795375" y="2762134"/>
                </a:lnTo>
                <a:lnTo>
                  <a:pt x="1795375" y="2812623"/>
                </a:lnTo>
                <a:cubicBezTo>
                  <a:pt x="1718708" y="2823842"/>
                  <a:pt x="1759847" y="2947259"/>
                  <a:pt x="1750497" y="3008967"/>
                </a:cubicBezTo>
                <a:lnTo>
                  <a:pt x="1711228" y="3328726"/>
                </a:lnTo>
                <a:lnTo>
                  <a:pt x="1200735" y="3396044"/>
                </a:lnTo>
                <a:lnTo>
                  <a:pt x="1172686" y="3468971"/>
                </a:lnTo>
                <a:lnTo>
                  <a:pt x="1110978" y="3497020"/>
                </a:lnTo>
                <a:cubicBezTo>
                  <a:pt x="1120328" y="3541899"/>
                  <a:pt x="1090408" y="3569947"/>
                  <a:pt x="1139027" y="3631656"/>
                </a:cubicBezTo>
                <a:lnTo>
                  <a:pt x="1279272" y="3637266"/>
                </a:lnTo>
                <a:lnTo>
                  <a:pt x="1273662" y="3485801"/>
                </a:lnTo>
                <a:lnTo>
                  <a:pt x="1453176" y="3497020"/>
                </a:lnTo>
                <a:lnTo>
                  <a:pt x="1425127" y="3575558"/>
                </a:lnTo>
                <a:lnTo>
                  <a:pt x="1397078" y="3637266"/>
                </a:lnTo>
                <a:lnTo>
                  <a:pt x="1340980" y="3704584"/>
                </a:lnTo>
                <a:cubicBezTo>
                  <a:pt x="1355940" y="3770031"/>
                  <a:pt x="1393339" y="3790601"/>
                  <a:pt x="1453177" y="3799951"/>
                </a:cubicBezTo>
                <a:cubicBezTo>
                  <a:pt x="1514885" y="3788732"/>
                  <a:pt x="1548543" y="3760681"/>
                  <a:pt x="1514884" y="3642876"/>
                </a:cubicBezTo>
                <a:lnTo>
                  <a:pt x="1817814" y="3541899"/>
                </a:lnTo>
                <a:lnTo>
                  <a:pt x="2154403" y="3614826"/>
                </a:lnTo>
                <a:cubicBezTo>
                  <a:pt x="2139444" y="3648485"/>
                  <a:pt x="2096435" y="3682144"/>
                  <a:pt x="2109525" y="3715803"/>
                </a:cubicBezTo>
                <a:cubicBezTo>
                  <a:pt x="2107655" y="3771901"/>
                  <a:pt x="2161883" y="3794341"/>
                  <a:pt x="2193672" y="3816780"/>
                </a:cubicBezTo>
                <a:lnTo>
                  <a:pt x="2277819" y="3732633"/>
                </a:lnTo>
                <a:lnTo>
                  <a:pt x="2266600" y="3637266"/>
                </a:lnTo>
                <a:lnTo>
                  <a:pt x="2423675" y="3564338"/>
                </a:lnTo>
                <a:lnTo>
                  <a:pt x="2429284" y="3384824"/>
                </a:lnTo>
                <a:lnTo>
                  <a:pt x="1907572" y="3345556"/>
                </a:lnTo>
                <a:lnTo>
                  <a:pt x="1913181" y="3031406"/>
                </a:lnTo>
                <a:lnTo>
                  <a:pt x="1907571" y="3014576"/>
                </a:lnTo>
                <a:lnTo>
                  <a:pt x="1901962" y="2835062"/>
                </a:lnTo>
                <a:lnTo>
                  <a:pt x="1857083" y="2773354"/>
                </a:lnTo>
                <a:lnTo>
                  <a:pt x="2047817" y="2717256"/>
                </a:lnTo>
                <a:lnTo>
                  <a:pt x="2081476" y="2610669"/>
                </a:lnTo>
                <a:lnTo>
                  <a:pt x="2367576" y="2621889"/>
                </a:lnTo>
                <a:cubicBezTo>
                  <a:pt x="2515302" y="2577011"/>
                  <a:pt x="2640587" y="2049688"/>
                  <a:pt x="2591969" y="2032858"/>
                </a:cubicBezTo>
                <a:lnTo>
                  <a:pt x="2547090" y="1948711"/>
                </a:lnTo>
                <a:cubicBezTo>
                  <a:pt x="2618148" y="1808466"/>
                  <a:pt x="2661156" y="1628952"/>
                  <a:pt x="2648067" y="1432608"/>
                </a:cubicBezTo>
                <a:lnTo>
                  <a:pt x="2580750" y="1337242"/>
                </a:lnTo>
                <a:cubicBezTo>
                  <a:pt x="2597579" y="1168948"/>
                  <a:pt x="2569529" y="989433"/>
                  <a:pt x="2462943" y="809919"/>
                </a:cubicBezTo>
                <a:cubicBezTo>
                  <a:pt x="2584488" y="890327"/>
                  <a:pt x="2655548" y="740730"/>
                  <a:pt x="2737825" y="675283"/>
                </a:cubicBezTo>
                <a:cubicBezTo>
                  <a:pt x="2765874" y="636014"/>
                  <a:pt x="2810752" y="473330"/>
                  <a:pt x="2709775" y="434061"/>
                </a:cubicBezTo>
                <a:cubicBezTo>
                  <a:pt x="2797662" y="265766"/>
                  <a:pt x="2694817" y="131131"/>
                  <a:pt x="2625628" y="8625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7" name="Freeform 5">
            <a:extLst>
              <a:ext uri="{FF2B5EF4-FFF2-40B4-BE49-F238E27FC236}">
                <a16:creationId xmlns:a16="http://schemas.microsoft.com/office/drawing/2014/main" id="{7D16D63F-EC85-4FB1-822A-54F08717B67C}"/>
              </a:ext>
            </a:extLst>
          </p:cNvPr>
          <p:cNvSpPr/>
          <p:nvPr/>
        </p:nvSpPr>
        <p:spPr>
          <a:xfrm flipH="1">
            <a:off x="5114351" y="4381442"/>
            <a:ext cx="1386924" cy="2303641"/>
          </a:xfrm>
          <a:custGeom>
            <a:avLst/>
            <a:gdLst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510493 w 1997094"/>
              <a:gd name="connsiteY19" fmla="*/ 244027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94640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94640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49762 w 1997094"/>
              <a:gd name="connsiteY21" fmla="*/ 292832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83421 w 1997094"/>
              <a:gd name="connsiteY21" fmla="*/ 292271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0768"/>
              <a:gd name="connsiteX1" fmla="*/ 779764 w 1997094"/>
              <a:gd name="connsiteY1" fmla="*/ 117807 h 3410768"/>
              <a:gd name="connsiteX2" fmla="*/ 751715 w 1997094"/>
              <a:gd name="connsiteY2" fmla="*/ 224393 h 3410768"/>
              <a:gd name="connsiteX3" fmla="*/ 656348 w 1997094"/>
              <a:gd name="connsiteY3" fmla="*/ 403907 h 3410768"/>
              <a:gd name="connsiteX4" fmla="*/ 656348 w 1997094"/>
              <a:gd name="connsiteY4" fmla="*/ 460005 h 3410768"/>
              <a:gd name="connsiteX5" fmla="*/ 673178 w 1997094"/>
              <a:gd name="connsiteY5" fmla="*/ 544153 h 3410768"/>
              <a:gd name="connsiteX6" fmla="*/ 448785 w 1997094"/>
              <a:gd name="connsiteY6" fmla="*/ 656349 h 3410768"/>
              <a:gd name="connsiteX7" fmla="*/ 263661 w 1997094"/>
              <a:gd name="connsiteY7" fmla="*/ 673178 h 3410768"/>
              <a:gd name="connsiteX8" fmla="*/ 218783 w 1997094"/>
              <a:gd name="connsiteY8" fmla="*/ 948059 h 3410768"/>
              <a:gd name="connsiteX9" fmla="*/ 168294 w 1997094"/>
              <a:gd name="connsiteY9" fmla="*/ 1082695 h 3410768"/>
              <a:gd name="connsiteX10" fmla="*/ 72927 w 1997094"/>
              <a:gd name="connsiteY10" fmla="*/ 1211721 h 3410768"/>
              <a:gd name="connsiteX11" fmla="*/ 0 w 1997094"/>
              <a:gd name="connsiteY11" fmla="*/ 1346356 h 3410768"/>
              <a:gd name="connsiteX12" fmla="*/ 134635 w 1997094"/>
              <a:gd name="connsiteY12" fmla="*/ 1705384 h 3410768"/>
              <a:gd name="connsiteX13" fmla="*/ 241222 w 1997094"/>
              <a:gd name="connsiteY13" fmla="*/ 1778312 h 3410768"/>
              <a:gd name="connsiteX14" fmla="*/ 291710 w 1997094"/>
              <a:gd name="connsiteY14" fmla="*/ 1744653 h 3410768"/>
              <a:gd name="connsiteX15" fmla="*/ 336589 w 1997094"/>
              <a:gd name="connsiteY15" fmla="*/ 1800751 h 3410768"/>
              <a:gd name="connsiteX16" fmla="*/ 370248 w 1997094"/>
              <a:gd name="connsiteY16" fmla="*/ 3141497 h 3410768"/>
              <a:gd name="connsiteX17" fmla="*/ 426346 w 1997094"/>
              <a:gd name="connsiteY17" fmla="*/ 3141497 h 3410768"/>
              <a:gd name="connsiteX18" fmla="*/ 431956 w 1997094"/>
              <a:gd name="connsiteY18" fmla="*/ 2423441 h 3410768"/>
              <a:gd name="connsiteX19" fmla="*/ 482444 w 1997094"/>
              <a:gd name="connsiteY19" fmla="*/ 2434660 h 3410768"/>
              <a:gd name="connsiteX20" fmla="*/ 493664 w 1997094"/>
              <a:gd name="connsiteY20" fmla="*/ 2928324 h 3410768"/>
              <a:gd name="connsiteX21" fmla="*/ 566591 w 1997094"/>
              <a:gd name="connsiteY21" fmla="*/ 2933934 h 3410768"/>
              <a:gd name="connsiteX22" fmla="*/ 572201 w 1997094"/>
              <a:gd name="connsiteY22" fmla="*/ 2457100 h 3410768"/>
              <a:gd name="connsiteX23" fmla="*/ 964888 w 1997094"/>
              <a:gd name="connsiteY23" fmla="*/ 2462710 h 3410768"/>
              <a:gd name="connsiteX24" fmla="*/ 970498 w 1997094"/>
              <a:gd name="connsiteY24" fmla="*/ 2866616 h 3410768"/>
              <a:gd name="connsiteX25" fmla="*/ 1026596 w 1997094"/>
              <a:gd name="connsiteY25" fmla="*/ 2877836 h 3410768"/>
              <a:gd name="connsiteX26" fmla="*/ 1020986 w 1997094"/>
              <a:gd name="connsiteY26" fmla="*/ 3051740 h 3410768"/>
              <a:gd name="connsiteX27" fmla="*/ 1009767 w 1997094"/>
              <a:gd name="connsiteY27" fmla="*/ 3175156 h 3410768"/>
              <a:gd name="connsiteX28" fmla="*/ 1004157 w 1997094"/>
              <a:gd name="connsiteY28" fmla="*/ 3365890 h 3410768"/>
              <a:gd name="connsiteX29" fmla="*/ 1217330 w 1997094"/>
              <a:gd name="connsiteY29" fmla="*/ 3410768 h 3410768"/>
              <a:gd name="connsiteX30" fmla="*/ 1234159 w 1997094"/>
              <a:gd name="connsiteY30" fmla="*/ 3248084 h 3410768"/>
              <a:gd name="connsiteX31" fmla="*/ 1211720 w 1997094"/>
              <a:gd name="connsiteY31" fmla="*/ 3040521 h 3410768"/>
              <a:gd name="connsiteX32" fmla="*/ 1234159 w 1997094"/>
              <a:gd name="connsiteY32" fmla="*/ 2883446 h 3410768"/>
              <a:gd name="connsiteX33" fmla="*/ 1239769 w 1997094"/>
              <a:gd name="connsiteY33" fmla="*/ 2614175 h 3410768"/>
              <a:gd name="connsiteX34" fmla="*/ 1301477 w 1997094"/>
              <a:gd name="connsiteY34" fmla="*/ 2586126 h 3410768"/>
              <a:gd name="connsiteX35" fmla="*/ 1284648 w 1997094"/>
              <a:gd name="connsiteY35" fmla="*/ 2417831 h 3410768"/>
              <a:gd name="connsiteX36" fmla="*/ 1351965 w 1997094"/>
              <a:gd name="connsiteY36" fmla="*/ 2608565 h 3410768"/>
              <a:gd name="connsiteX37" fmla="*/ 1380014 w 1997094"/>
              <a:gd name="connsiteY37" fmla="*/ 3119058 h 3410768"/>
              <a:gd name="connsiteX38" fmla="*/ 1447332 w 1997094"/>
              <a:gd name="connsiteY38" fmla="*/ 3091009 h 3410768"/>
              <a:gd name="connsiteX39" fmla="*/ 1419283 w 1997094"/>
              <a:gd name="connsiteY39" fmla="*/ 2625394 h 3410768"/>
              <a:gd name="connsiteX40" fmla="*/ 1469772 w 1997094"/>
              <a:gd name="connsiteY40" fmla="*/ 2636614 h 3410768"/>
              <a:gd name="connsiteX41" fmla="*/ 1480991 w 1997094"/>
              <a:gd name="connsiteY41" fmla="*/ 3292962 h 3410768"/>
              <a:gd name="connsiteX42" fmla="*/ 1531479 w 1997094"/>
              <a:gd name="connsiteY42" fmla="*/ 3276133 h 3410768"/>
              <a:gd name="connsiteX43" fmla="*/ 1553919 w 1997094"/>
              <a:gd name="connsiteY43" fmla="*/ 2821738 h 3410768"/>
              <a:gd name="connsiteX44" fmla="*/ 1604407 w 1997094"/>
              <a:gd name="connsiteY44" fmla="*/ 2961983 h 3410768"/>
              <a:gd name="connsiteX45" fmla="*/ 1952216 w 1997094"/>
              <a:gd name="connsiteY45" fmla="*/ 2771249 h 3410768"/>
              <a:gd name="connsiteX46" fmla="*/ 1997094 w 1997094"/>
              <a:gd name="connsiteY46" fmla="*/ 2653443 h 3410768"/>
              <a:gd name="connsiteX47" fmla="*/ 1823190 w 1997094"/>
              <a:gd name="connsiteY47" fmla="*/ 2642224 h 3410768"/>
              <a:gd name="connsiteX48" fmla="*/ 1694164 w 1997094"/>
              <a:gd name="connsiteY48" fmla="*/ 2546857 h 3410768"/>
              <a:gd name="connsiteX49" fmla="*/ 1621237 w 1997094"/>
              <a:gd name="connsiteY49" fmla="*/ 2451490 h 3410768"/>
              <a:gd name="connsiteX50" fmla="*/ 1694164 w 1997094"/>
              <a:gd name="connsiteY50" fmla="*/ 2328074 h 3410768"/>
              <a:gd name="connsiteX51" fmla="*/ 1514650 w 1997094"/>
              <a:gd name="connsiteY51" fmla="*/ 2030754 h 3410768"/>
              <a:gd name="connsiteX52" fmla="*/ 1531479 w 1997094"/>
              <a:gd name="connsiteY52" fmla="*/ 1610018 h 3410768"/>
              <a:gd name="connsiteX53" fmla="*/ 1301477 w 1997094"/>
              <a:gd name="connsiteY53" fmla="*/ 1615627 h 3410768"/>
              <a:gd name="connsiteX54" fmla="*/ 1323916 w 1997094"/>
              <a:gd name="connsiteY54" fmla="*/ 1486602 h 3410768"/>
              <a:gd name="connsiteX55" fmla="*/ 1262208 w 1997094"/>
              <a:gd name="connsiteY55" fmla="*/ 1301478 h 3410768"/>
              <a:gd name="connsiteX56" fmla="*/ 1301477 w 1997094"/>
              <a:gd name="connsiteY56" fmla="*/ 1228550 h 3410768"/>
              <a:gd name="connsiteX57" fmla="*/ 1234159 w 1997094"/>
              <a:gd name="connsiteY57" fmla="*/ 1043426 h 3410768"/>
              <a:gd name="connsiteX58" fmla="*/ 1250989 w 1997094"/>
              <a:gd name="connsiteY58" fmla="*/ 847083 h 3410768"/>
              <a:gd name="connsiteX59" fmla="*/ 970498 w 1997094"/>
              <a:gd name="connsiteY59" fmla="*/ 712447 h 3410768"/>
              <a:gd name="connsiteX60" fmla="*/ 1015376 w 1997094"/>
              <a:gd name="connsiteY60" fmla="*/ 622690 h 3410768"/>
              <a:gd name="connsiteX61" fmla="*/ 1150012 w 1997094"/>
              <a:gd name="connsiteY61" fmla="*/ 482445 h 3410768"/>
              <a:gd name="connsiteX62" fmla="*/ 1166841 w 1997094"/>
              <a:gd name="connsiteY62" fmla="*/ 314150 h 3410768"/>
              <a:gd name="connsiteX63" fmla="*/ 1161232 w 1997094"/>
              <a:gd name="connsiteY63" fmla="*/ 196344 h 3410768"/>
              <a:gd name="connsiteX64" fmla="*/ 1065865 w 1997094"/>
              <a:gd name="connsiteY64" fmla="*/ 117807 h 3410768"/>
              <a:gd name="connsiteX65" fmla="*/ 998547 w 1997094"/>
              <a:gd name="connsiteY65" fmla="*/ 72928 h 3410768"/>
              <a:gd name="connsiteX66" fmla="*/ 920010 w 1997094"/>
              <a:gd name="connsiteY66" fmla="*/ 0 h 3410768"/>
              <a:gd name="connsiteX0" fmla="*/ 920010 w 1997094"/>
              <a:gd name="connsiteY0" fmla="*/ 0 h 3411474"/>
              <a:gd name="connsiteX1" fmla="*/ 779764 w 1997094"/>
              <a:gd name="connsiteY1" fmla="*/ 117807 h 3411474"/>
              <a:gd name="connsiteX2" fmla="*/ 751715 w 1997094"/>
              <a:gd name="connsiteY2" fmla="*/ 224393 h 3411474"/>
              <a:gd name="connsiteX3" fmla="*/ 656348 w 1997094"/>
              <a:gd name="connsiteY3" fmla="*/ 403907 h 3411474"/>
              <a:gd name="connsiteX4" fmla="*/ 656348 w 1997094"/>
              <a:gd name="connsiteY4" fmla="*/ 460005 h 3411474"/>
              <a:gd name="connsiteX5" fmla="*/ 673178 w 1997094"/>
              <a:gd name="connsiteY5" fmla="*/ 544153 h 3411474"/>
              <a:gd name="connsiteX6" fmla="*/ 448785 w 1997094"/>
              <a:gd name="connsiteY6" fmla="*/ 656349 h 3411474"/>
              <a:gd name="connsiteX7" fmla="*/ 263661 w 1997094"/>
              <a:gd name="connsiteY7" fmla="*/ 673178 h 3411474"/>
              <a:gd name="connsiteX8" fmla="*/ 218783 w 1997094"/>
              <a:gd name="connsiteY8" fmla="*/ 948059 h 3411474"/>
              <a:gd name="connsiteX9" fmla="*/ 168294 w 1997094"/>
              <a:gd name="connsiteY9" fmla="*/ 1082695 h 3411474"/>
              <a:gd name="connsiteX10" fmla="*/ 72927 w 1997094"/>
              <a:gd name="connsiteY10" fmla="*/ 1211721 h 3411474"/>
              <a:gd name="connsiteX11" fmla="*/ 0 w 1997094"/>
              <a:gd name="connsiteY11" fmla="*/ 1346356 h 3411474"/>
              <a:gd name="connsiteX12" fmla="*/ 134635 w 1997094"/>
              <a:gd name="connsiteY12" fmla="*/ 1705384 h 3411474"/>
              <a:gd name="connsiteX13" fmla="*/ 241222 w 1997094"/>
              <a:gd name="connsiteY13" fmla="*/ 1778312 h 3411474"/>
              <a:gd name="connsiteX14" fmla="*/ 291710 w 1997094"/>
              <a:gd name="connsiteY14" fmla="*/ 1744653 h 3411474"/>
              <a:gd name="connsiteX15" fmla="*/ 336589 w 1997094"/>
              <a:gd name="connsiteY15" fmla="*/ 1800751 h 3411474"/>
              <a:gd name="connsiteX16" fmla="*/ 370248 w 1997094"/>
              <a:gd name="connsiteY16" fmla="*/ 3141497 h 3411474"/>
              <a:gd name="connsiteX17" fmla="*/ 426346 w 1997094"/>
              <a:gd name="connsiteY17" fmla="*/ 3141497 h 3411474"/>
              <a:gd name="connsiteX18" fmla="*/ 431956 w 1997094"/>
              <a:gd name="connsiteY18" fmla="*/ 2423441 h 3411474"/>
              <a:gd name="connsiteX19" fmla="*/ 482444 w 1997094"/>
              <a:gd name="connsiteY19" fmla="*/ 2434660 h 3411474"/>
              <a:gd name="connsiteX20" fmla="*/ 493664 w 1997094"/>
              <a:gd name="connsiteY20" fmla="*/ 2928324 h 3411474"/>
              <a:gd name="connsiteX21" fmla="*/ 566591 w 1997094"/>
              <a:gd name="connsiteY21" fmla="*/ 2933934 h 3411474"/>
              <a:gd name="connsiteX22" fmla="*/ 572201 w 1997094"/>
              <a:gd name="connsiteY22" fmla="*/ 2457100 h 3411474"/>
              <a:gd name="connsiteX23" fmla="*/ 964888 w 1997094"/>
              <a:gd name="connsiteY23" fmla="*/ 2462710 h 3411474"/>
              <a:gd name="connsiteX24" fmla="*/ 970498 w 1997094"/>
              <a:gd name="connsiteY24" fmla="*/ 2866616 h 3411474"/>
              <a:gd name="connsiteX25" fmla="*/ 1026596 w 1997094"/>
              <a:gd name="connsiteY25" fmla="*/ 2877836 h 3411474"/>
              <a:gd name="connsiteX26" fmla="*/ 1020986 w 1997094"/>
              <a:gd name="connsiteY26" fmla="*/ 3051740 h 3411474"/>
              <a:gd name="connsiteX27" fmla="*/ 1009767 w 1997094"/>
              <a:gd name="connsiteY27" fmla="*/ 3175156 h 3411474"/>
              <a:gd name="connsiteX28" fmla="*/ 1004157 w 1997094"/>
              <a:gd name="connsiteY28" fmla="*/ 3365890 h 3411474"/>
              <a:gd name="connsiteX29" fmla="*/ 1217330 w 1997094"/>
              <a:gd name="connsiteY29" fmla="*/ 3410768 h 3411474"/>
              <a:gd name="connsiteX30" fmla="*/ 1234159 w 1997094"/>
              <a:gd name="connsiteY30" fmla="*/ 3248084 h 3411474"/>
              <a:gd name="connsiteX31" fmla="*/ 1211720 w 1997094"/>
              <a:gd name="connsiteY31" fmla="*/ 3040521 h 3411474"/>
              <a:gd name="connsiteX32" fmla="*/ 1234159 w 1997094"/>
              <a:gd name="connsiteY32" fmla="*/ 2883446 h 3411474"/>
              <a:gd name="connsiteX33" fmla="*/ 1239769 w 1997094"/>
              <a:gd name="connsiteY33" fmla="*/ 2614175 h 3411474"/>
              <a:gd name="connsiteX34" fmla="*/ 1301477 w 1997094"/>
              <a:gd name="connsiteY34" fmla="*/ 2586126 h 3411474"/>
              <a:gd name="connsiteX35" fmla="*/ 1284648 w 1997094"/>
              <a:gd name="connsiteY35" fmla="*/ 2417831 h 3411474"/>
              <a:gd name="connsiteX36" fmla="*/ 1351965 w 1997094"/>
              <a:gd name="connsiteY36" fmla="*/ 2608565 h 3411474"/>
              <a:gd name="connsiteX37" fmla="*/ 1380014 w 1997094"/>
              <a:gd name="connsiteY37" fmla="*/ 3119058 h 3411474"/>
              <a:gd name="connsiteX38" fmla="*/ 1447332 w 1997094"/>
              <a:gd name="connsiteY38" fmla="*/ 3091009 h 3411474"/>
              <a:gd name="connsiteX39" fmla="*/ 1419283 w 1997094"/>
              <a:gd name="connsiteY39" fmla="*/ 2625394 h 3411474"/>
              <a:gd name="connsiteX40" fmla="*/ 1469772 w 1997094"/>
              <a:gd name="connsiteY40" fmla="*/ 2636614 h 3411474"/>
              <a:gd name="connsiteX41" fmla="*/ 1480991 w 1997094"/>
              <a:gd name="connsiteY41" fmla="*/ 3292962 h 3411474"/>
              <a:gd name="connsiteX42" fmla="*/ 1531479 w 1997094"/>
              <a:gd name="connsiteY42" fmla="*/ 3276133 h 3411474"/>
              <a:gd name="connsiteX43" fmla="*/ 1553919 w 1997094"/>
              <a:gd name="connsiteY43" fmla="*/ 2821738 h 3411474"/>
              <a:gd name="connsiteX44" fmla="*/ 1604407 w 1997094"/>
              <a:gd name="connsiteY44" fmla="*/ 2961983 h 3411474"/>
              <a:gd name="connsiteX45" fmla="*/ 1952216 w 1997094"/>
              <a:gd name="connsiteY45" fmla="*/ 2771249 h 3411474"/>
              <a:gd name="connsiteX46" fmla="*/ 1997094 w 1997094"/>
              <a:gd name="connsiteY46" fmla="*/ 2653443 h 3411474"/>
              <a:gd name="connsiteX47" fmla="*/ 1823190 w 1997094"/>
              <a:gd name="connsiteY47" fmla="*/ 2642224 h 3411474"/>
              <a:gd name="connsiteX48" fmla="*/ 1694164 w 1997094"/>
              <a:gd name="connsiteY48" fmla="*/ 2546857 h 3411474"/>
              <a:gd name="connsiteX49" fmla="*/ 1621237 w 1997094"/>
              <a:gd name="connsiteY49" fmla="*/ 2451490 h 3411474"/>
              <a:gd name="connsiteX50" fmla="*/ 1694164 w 1997094"/>
              <a:gd name="connsiteY50" fmla="*/ 2328074 h 3411474"/>
              <a:gd name="connsiteX51" fmla="*/ 1514650 w 1997094"/>
              <a:gd name="connsiteY51" fmla="*/ 2030754 h 3411474"/>
              <a:gd name="connsiteX52" fmla="*/ 1531479 w 1997094"/>
              <a:gd name="connsiteY52" fmla="*/ 1610018 h 3411474"/>
              <a:gd name="connsiteX53" fmla="*/ 1301477 w 1997094"/>
              <a:gd name="connsiteY53" fmla="*/ 1615627 h 3411474"/>
              <a:gd name="connsiteX54" fmla="*/ 1323916 w 1997094"/>
              <a:gd name="connsiteY54" fmla="*/ 1486602 h 3411474"/>
              <a:gd name="connsiteX55" fmla="*/ 1262208 w 1997094"/>
              <a:gd name="connsiteY55" fmla="*/ 1301478 h 3411474"/>
              <a:gd name="connsiteX56" fmla="*/ 1301477 w 1997094"/>
              <a:gd name="connsiteY56" fmla="*/ 1228550 h 3411474"/>
              <a:gd name="connsiteX57" fmla="*/ 1234159 w 1997094"/>
              <a:gd name="connsiteY57" fmla="*/ 1043426 h 3411474"/>
              <a:gd name="connsiteX58" fmla="*/ 1250989 w 1997094"/>
              <a:gd name="connsiteY58" fmla="*/ 847083 h 3411474"/>
              <a:gd name="connsiteX59" fmla="*/ 970498 w 1997094"/>
              <a:gd name="connsiteY59" fmla="*/ 712447 h 3411474"/>
              <a:gd name="connsiteX60" fmla="*/ 1015376 w 1997094"/>
              <a:gd name="connsiteY60" fmla="*/ 622690 h 3411474"/>
              <a:gd name="connsiteX61" fmla="*/ 1150012 w 1997094"/>
              <a:gd name="connsiteY61" fmla="*/ 482445 h 3411474"/>
              <a:gd name="connsiteX62" fmla="*/ 1166841 w 1997094"/>
              <a:gd name="connsiteY62" fmla="*/ 314150 h 3411474"/>
              <a:gd name="connsiteX63" fmla="*/ 1161232 w 1997094"/>
              <a:gd name="connsiteY63" fmla="*/ 196344 h 3411474"/>
              <a:gd name="connsiteX64" fmla="*/ 1065865 w 1997094"/>
              <a:gd name="connsiteY64" fmla="*/ 117807 h 3411474"/>
              <a:gd name="connsiteX65" fmla="*/ 998547 w 1997094"/>
              <a:gd name="connsiteY65" fmla="*/ 72928 h 3411474"/>
              <a:gd name="connsiteX66" fmla="*/ 920010 w 1997094"/>
              <a:gd name="connsiteY66" fmla="*/ 0 h 3411474"/>
              <a:gd name="connsiteX0" fmla="*/ 920010 w 1997094"/>
              <a:gd name="connsiteY0" fmla="*/ 0 h 3429119"/>
              <a:gd name="connsiteX1" fmla="*/ 779764 w 1997094"/>
              <a:gd name="connsiteY1" fmla="*/ 117807 h 3429119"/>
              <a:gd name="connsiteX2" fmla="*/ 751715 w 1997094"/>
              <a:gd name="connsiteY2" fmla="*/ 224393 h 3429119"/>
              <a:gd name="connsiteX3" fmla="*/ 656348 w 1997094"/>
              <a:gd name="connsiteY3" fmla="*/ 403907 h 3429119"/>
              <a:gd name="connsiteX4" fmla="*/ 656348 w 1997094"/>
              <a:gd name="connsiteY4" fmla="*/ 460005 h 3429119"/>
              <a:gd name="connsiteX5" fmla="*/ 673178 w 1997094"/>
              <a:gd name="connsiteY5" fmla="*/ 544153 h 3429119"/>
              <a:gd name="connsiteX6" fmla="*/ 448785 w 1997094"/>
              <a:gd name="connsiteY6" fmla="*/ 656349 h 3429119"/>
              <a:gd name="connsiteX7" fmla="*/ 263661 w 1997094"/>
              <a:gd name="connsiteY7" fmla="*/ 673178 h 3429119"/>
              <a:gd name="connsiteX8" fmla="*/ 218783 w 1997094"/>
              <a:gd name="connsiteY8" fmla="*/ 948059 h 3429119"/>
              <a:gd name="connsiteX9" fmla="*/ 168294 w 1997094"/>
              <a:gd name="connsiteY9" fmla="*/ 1082695 h 3429119"/>
              <a:gd name="connsiteX10" fmla="*/ 72927 w 1997094"/>
              <a:gd name="connsiteY10" fmla="*/ 1211721 h 3429119"/>
              <a:gd name="connsiteX11" fmla="*/ 0 w 1997094"/>
              <a:gd name="connsiteY11" fmla="*/ 1346356 h 3429119"/>
              <a:gd name="connsiteX12" fmla="*/ 134635 w 1997094"/>
              <a:gd name="connsiteY12" fmla="*/ 1705384 h 3429119"/>
              <a:gd name="connsiteX13" fmla="*/ 241222 w 1997094"/>
              <a:gd name="connsiteY13" fmla="*/ 1778312 h 3429119"/>
              <a:gd name="connsiteX14" fmla="*/ 291710 w 1997094"/>
              <a:gd name="connsiteY14" fmla="*/ 1744653 h 3429119"/>
              <a:gd name="connsiteX15" fmla="*/ 336589 w 1997094"/>
              <a:gd name="connsiteY15" fmla="*/ 1800751 h 3429119"/>
              <a:gd name="connsiteX16" fmla="*/ 370248 w 1997094"/>
              <a:gd name="connsiteY16" fmla="*/ 3141497 h 3429119"/>
              <a:gd name="connsiteX17" fmla="*/ 426346 w 1997094"/>
              <a:gd name="connsiteY17" fmla="*/ 3141497 h 3429119"/>
              <a:gd name="connsiteX18" fmla="*/ 431956 w 1997094"/>
              <a:gd name="connsiteY18" fmla="*/ 2423441 h 3429119"/>
              <a:gd name="connsiteX19" fmla="*/ 482444 w 1997094"/>
              <a:gd name="connsiteY19" fmla="*/ 2434660 h 3429119"/>
              <a:gd name="connsiteX20" fmla="*/ 493664 w 1997094"/>
              <a:gd name="connsiteY20" fmla="*/ 2928324 h 3429119"/>
              <a:gd name="connsiteX21" fmla="*/ 566591 w 1997094"/>
              <a:gd name="connsiteY21" fmla="*/ 2933934 h 3429119"/>
              <a:gd name="connsiteX22" fmla="*/ 572201 w 1997094"/>
              <a:gd name="connsiteY22" fmla="*/ 2457100 h 3429119"/>
              <a:gd name="connsiteX23" fmla="*/ 964888 w 1997094"/>
              <a:gd name="connsiteY23" fmla="*/ 2462710 h 3429119"/>
              <a:gd name="connsiteX24" fmla="*/ 970498 w 1997094"/>
              <a:gd name="connsiteY24" fmla="*/ 2866616 h 3429119"/>
              <a:gd name="connsiteX25" fmla="*/ 1026596 w 1997094"/>
              <a:gd name="connsiteY25" fmla="*/ 2877836 h 3429119"/>
              <a:gd name="connsiteX26" fmla="*/ 1020986 w 1997094"/>
              <a:gd name="connsiteY26" fmla="*/ 3051740 h 3429119"/>
              <a:gd name="connsiteX27" fmla="*/ 1009767 w 1997094"/>
              <a:gd name="connsiteY27" fmla="*/ 3175156 h 3429119"/>
              <a:gd name="connsiteX28" fmla="*/ 1020986 w 1997094"/>
              <a:gd name="connsiteY28" fmla="*/ 3393939 h 3429119"/>
              <a:gd name="connsiteX29" fmla="*/ 1217330 w 1997094"/>
              <a:gd name="connsiteY29" fmla="*/ 3410768 h 3429119"/>
              <a:gd name="connsiteX30" fmla="*/ 1234159 w 1997094"/>
              <a:gd name="connsiteY30" fmla="*/ 3248084 h 3429119"/>
              <a:gd name="connsiteX31" fmla="*/ 1211720 w 1997094"/>
              <a:gd name="connsiteY31" fmla="*/ 3040521 h 3429119"/>
              <a:gd name="connsiteX32" fmla="*/ 1234159 w 1997094"/>
              <a:gd name="connsiteY32" fmla="*/ 2883446 h 3429119"/>
              <a:gd name="connsiteX33" fmla="*/ 1239769 w 1997094"/>
              <a:gd name="connsiteY33" fmla="*/ 2614175 h 3429119"/>
              <a:gd name="connsiteX34" fmla="*/ 1301477 w 1997094"/>
              <a:gd name="connsiteY34" fmla="*/ 2586126 h 3429119"/>
              <a:gd name="connsiteX35" fmla="*/ 1284648 w 1997094"/>
              <a:gd name="connsiteY35" fmla="*/ 2417831 h 3429119"/>
              <a:gd name="connsiteX36" fmla="*/ 1351965 w 1997094"/>
              <a:gd name="connsiteY36" fmla="*/ 2608565 h 3429119"/>
              <a:gd name="connsiteX37" fmla="*/ 1380014 w 1997094"/>
              <a:gd name="connsiteY37" fmla="*/ 3119058 h 3429119"/>
              <a:gd name="connsiteX38" fmla="*/ 1447332 w 1997094"/>
              <a:gd name="connsiteY38" fmla="*/ 3091009 h 3429119"/>
              <a:gd name="connsiteX39" fmla="*/ 1419283 w 1997094"/>
              <a:gd name="connsiteY39" fmla="*/ 2625394 h 3429119"/>
              <a:gd name="connsiteX40" fmla="*/ 1469772 w 1997094"/>
              <a:gd name="connsiteY40" fmla="*/ 2636614 h 3429119"/>
              <a:gd name="connsiteX41" fmla="*/ 1480991 w 1997094"/>
              <a:gd name="connsiteY41" fmla="*/ 3292962 h 3429119"/>
              <a:gd name="connsiteX42" fmla="*/ 1531479 w 1997094"/>
              <a:gd name="connsiteY42" fmla="*/ 3276133 h 3429119"/>
              <a:gd name="connsiteX43" fmla="*/ 1553919 w 1997094"/>
              <a:gd name="connsiteY43" fmla="*/ 2821738 h 3429119"/>
              <a:gd name="connsiteX44" fmla="*/ 1604407 w 1997094"/>
              <a:gd name="connsiteY44" fmla="*/ 2961983 h 3429119"/>
              <a:gd name="connsiteX45" fmla="*/ 1952216 w 1997094"/>
              <a:gd name="connsiteY45" fmla="*/ 2771249 h 3429119"/>
              <a:gd name="connsiteX46" fmla="*/ 1997094 w 1997094"/>
              <a:gd name="connsiteY46" fmla="*/ 2653443 h 3429119"/>
              <a:gd name="connsiteX47" fmla="*/ 1823190 w 1997094"/>
              <a:gd name="connsiteY47" fmla="*/ 2642224 h 3429119"/>
              <a:gd name="connsiteX48" fmla="*/ 1694164 w 1997094"/>
              <a:gd name="connsiteY48" fmla="*/ 2546857 h 3429119"/>
              <a:gd name="connsiteX49" fmla="*/ 1621237 w 1997094"/>
              <a:gd name="connsiteY49" fmla="*/ 2451490 h 3429119"/>
              <a:gd name="connsiteX50" fmla="*/ 1694164 w 1997094"/>
              <a:gd name="connsiteY50" fmla="*/ 2328074 h 3429119"/>
              <a:gd name="connsiteX51" fmla="*/ 1514650 w 1997094"/>
              <a:gd name="connsiteY51" fmla="*/ 2030754 h 3429119"/>
              <a:gd name="connsiteX52" fmla="*/ 1531479 w 1997094"/>
              <a:gd name="connsiteY52" fmla="*/ 1610018 h 3429119"/>
              <a:gd name="connsiteX53" fmla="*/ 1301477 w 1997094"/>
              <a:gd name="connsiteY53" fmla="*/ 1615627 h 3429119"/>
              <a:gd name="connsiteX54" fmla="*/ 1323916 w 1997094"/>
              <a:gd name="connsiteY54" fmla="*/ 1486602 h 3429119"/>
              <a:gd name="connsiteX55" fmla="*/ 1262208 w 1997094"/>
              <a:gd name="connsiteY55" fmla="*/ 1301478 h 3429119"/>
              <a:gd name="connsiteX56" fmla="*/ 1301477 w 1997094"/>
              <a:gd name="connsiteY56" fmla="*/ 1228550 h 3429119"/>
              <a:gd name="connsiteX57" fmla="*/ 1234159 w 1997094"/>
              <a:gd name="connsiteY57" fmla="*/ 1043426 h 3429119"/>
              <a:gd name="connsiteX58" fmla="*/ 1250989 w 1997094"/>
              <a:gd name="connsiteY58" fmla="*/ 847083 h 3429119"/>
              <a:gd name="connsiteX59" fmla="*/ 970498 w 1997094"/>
              <a:gd name="connsiteY59" fmla="*/ 712447 h 3429119"/>
              <a:gd name="connsiteX60" fmla="*/ 1015376 w 1997094"/>
              <a:gd name="connsiteY60" fmla="*/ 622690 h 3429119"/>
              <a:gd name="connsiteX61" fmla="*/ 1150012 w 1997094"/>
              <a:gd name="connsiteY61" fmla="*/ 482445 h 3429119"/>
              <a:gd name="connsiteX62" fmla="*/ 1166841 w 1997094"/>
              <a:gd name="connsiteY62" fmla="*/ 314150 h 3429119"/>
              <a:gd name="connsiteX63" fmla="*/ 1161232 w 1997094"/>
              <a:gd name="connsiteY63" fmla="*/ 196344 h 3429119"/>
              <a:gd name="connsiteX64" fmla="*/ 1065865 w 1997094"/>
              <a:gd name="connsiteY64" fmla="*/ 117807 h 3429119"/>
              <a:gd name="connsiteX65" fmla="*/ 998547 w 1997094"/>
              <a:gd name="connsiteY65" fmla="*/ 72928 h 3429119"/>
              <a:gd name="connsiteX66" fmla="*/ 920010 w 1997094"/>
              <a:gd name="connsiteY66" fmla="*/ 0 h 3429119"/>
              <a:gd name="connsiteX0" fmla="*/ 920010 w 1997094"/>
              <a:gd name="connsiteY0" fmla="*/ 0 h 3429119"/>
              <a:gd name="connsiteX1" fmla="*/ 779764 w 1997094"/>
              <a:gd name="connsiteY1" fmla="*/ 117807 h 3429119"/>
              <a:gd name="connsiteX2" fmla="*/ 751715 w 1997094"/>
              <a:gd name="connsiteY2" fmla="*/ 224393 h 3429119"/>
              <a:gd name="connsiteX3" fmla="*/ 656348 w 1997094"/>
              <a:gd name="connsiteY3" fmla="*/ 403907 h 3429119"/>
              <a:gd name="connsiteX4" fmla="*/ 656348 w 1997094"/>
              <a:gd name="connsiteY4" fmla="*/ 460005 h 3429119"/>
              <a:gd name="connsiteX5" fmla="*/ 673178 w 1997094"/>
              <a:gd name="connsiteY5" fmla="*/ 544153 h 3429119"/>
              <a:gd name="connsiteX6" fmla="*/ 448785 w 1997094"/>
              <a:gd name="connsiteY6" fmla="*/ 656349 h 3429119"/>
              <a:gd name="connsiteX7" fmla="*/ 263661 w 1997094"/>
              <a:gd name="connsiteY7" fmla="*/ 673178 h 3429119"/>
              <a:gd name="connsiteX8" fmla="*/ 218783 w 1997094"/>
              <a:gd name="connsiteY8" fmla="*/ 948059 h 3429119"/>
              <a:gd name="connsiteX9" fmla="*/ 168294 w 1997094"/>
              <a:gd name="connsiteY9" fmla="*/ 1082695 h 3429119"/>
              <a:gd name="connsiteX10" fmla="*/ 72927 w 1997094"/>
              <a:gd name="connsiteY10" fmla="*/ 1211721 h 3429119"/>
              <a:gd name="connsiteX11" fmla="*/ 0 w 1997094"/>
              <a:gd name="connsiteY11" fmla="*/ 1346356 h 3429119"/>
              <a:gd name="connsiteX12" fmla="*/ 134635 w 1997094"/>
              <a:gd name="connsiteY12" fmla="*/ 1705384 h 3429119"/>
              <a:gd name="connsiteX13" fmla="*/ 241222 w 1997094"/>
              <a:gd name="connsiteY13" fmla="*/ 1778312 h 3429119"/>
              <a:gd name="connsiteX14" fmla="*/ 291710 w 1997094"/>
              <a:gd name="connsiteY14" fmla="*/ 1744653 h 3429119"/>
              <a:gd name="connsiteX15" fmla="*/ 336589 w 1997094"/>
              <a:gd name="connsiteY15" fmla="*/ 1800751 h 3429119"/>
              <a:gd name="connsiteX16" fmla="*/ 370248 w 1997094"/>
              <a:gd name="connsiteY16" fmla="*/ 3141497 h 3429119"/>
              <a:gd name="connsiteX17" fmla="*/ 426346 w 1997094"/>
              <a:gd name="connsiteY17" fmla="*/ 3141497 h 3429119"/>
              <a:gd name="connsiteX18" fmla="*/ 431956 w 1997094"/>
              <a:gd name="connsiteY18" fmla="*/ 2423441 h 3429119"/>
              <a:gd name="connsiteX19" fmla="*/ 482444 w 1997094"/>
              <a:gd name="connsiteY19" fmla="*/ 2434660 h 3429119"/>
              <a:gd name="connsiteX20" fmla="*/ 493664 w 1997094"/>
              <a:gd name="connsiteY20" fmla="*/ 2928324 h 3429119"/>
              <a:gd name="connsiteX21" fmla="*/ 566591 w 1997094"/>
              <a:gd name="connsiteY21" fmla="*/ 2933934 h 3429119"/>
              <a:gd name="connsiteX22" fmla="*/ 572201 w 1997094"/>
              <a:gd name="connsiteY22" fmla="*/ 2457100 h 3429119"/>
              <a:gd name="connsiteX23" fmla="*/ 964888 w 1997094"/>
              <a:gd name="connsiteY23" fmla="*/ 2462710 h 3429119"/>
              <a:gd name="connsiteX24" fmla="*/ 970498 w 1997094"/>
              <a:gd name="connsiteY24" fmla="*/ 2866616 h 3429119"/>
              <a:gd name="connsiteX25" fmla="*/ 1026596 w 1997094"/>
              <a:gd name="connsiteY25" fmla="*/ 2877836 h 3429119"/>
              <a:gd name="connsiteX26" fmla="*/ 1020986 w 1997094"/>
              <a:gd name="connsiteY26" fmla="*/ 3051740 h 3429119"/>
              <a:gd name="connsiteX27" fmla="*/ 1009767 w 1997094"/>
              <a:gd name="connsiteY27" fmla="*/ 3175156 h 3429119"/>
              <a:gd name="connsiteX28" fmla="*/ 1020986 w 1997094"/>
              <a:gd name="connsiteY28" fmla="*/ 3393939 h 3429119"/>
              <a:gd name="connsiteX29" fmla="*/ 1217330 w 1997094"/>
              <a:gd name="connsiteY29" fmla="*/ 3410768 h 3429119"/>
              <a:gd name="connsiteX30" fmla="*/ 1234159 w 1997094"/>
              <a:gd name="connsiteY30" fmla="*/ 3248084 h 3429119"/>
              <a:gd name="connsiteX31" fmla="*/ 1211720 w 1997094"/>
              <a:gd name="connsiteY31" fmla="*/ 3040521 h 3429119"/>
              <a:gd name="connsiteX32" fmla="*/ 1234159 w 1997094"/>
              <a:gd name="connsiteY32" fmla="*/ 2883446 h 3429119"/>
              <a:gd name="connsiteX33" fmla="*/ 1239769 w 1997094"/>
              <a:gd name="connsiteY33" fmla="*/ 2614175 h 3429119"/>
              <a:gd name="connsiteX34" fmla="*/ 1301477 w 1997094"/>
              <a:gd name="connsiteY34" fmla="*/ 2586126 h 3429119"/>
              <a:gd name="connsiteX35" fmla="*/ 1284648 w 1997094"/>
              <a:gd name="connsiteY35" fmla="*/ 2417831 h 3429119"/>
              <a:gd name="connsiteX36" fmla="*/ 1351965 w 1997094"/>
              <a:gd name="connsiteY36" fmla="*/ 2608565 h 3429119"/>
              <a:gd name="connsiteX37" fmla="*/ 1380014 w 1997094"/>
              <a:gd name="connsiteY37" fmla="*/ 3119058 h 3429119"/>
              <a:gd name="connsiteX38" fmla="*/ 1447332 w 1997094"/>
              <a:gd name="connsiteY38" fmla="*/ 3091009 h 3429119"/>
              <a:gd name="connsiteX39" fmla="*/ 1419283 w 1997094"/>
              <a:gd name="connsiteY39" fmla="*/ 2625394 h 3429119"/>
              <a:gd name="connsiteX40" fmla="*/ 1469772 w 1997094"/>
              <a:gd name="connsiteY40" fmla="*/ 2636614 h 3429119"/>
              <a:gd name="connsiteX41" fmla="*/ 1480991 w 1997094"/>
              <a:gd name="connsiteY41" fmla="*/ 3292962 h 3429119"/>
              <a:gd name="connsiteX42" fmla="*/ 1531479 w 1997094"/>
              <a:gd name="connsiteY42" fmla="*/ 3276133 h 3429119"/>
              <a:gd name="connsiteX43" fmla="*/ 1553919 w 1997094"/>
              <a:gd name="connsiteY43" fmla="*/ 2821738 h 3429119"/>
              <a:gd name="connsiteX44" fmla="*/ 1604407 w 1997094"/>
              <a:gd name="connsiteY44" fmla="*/ 2961983 h 3429119"/>
              <a:gd name="connsiteX45" fmla="*/ 1952216 w 1997094"/>
              <a:gd name="connsiteY45" fmla="*/ 2771249 h 3429119"/>
              <a:gd name="connsiteX46" fmla="*/ 1997094 w 1997094"/>
              <a:gd name="connsiteY46" fmla="*/ 2653443 h 3429119"/>
              <a:gd name="connsiteX47" fmla="*/ 1823190 w 1997094"/>
              <a:gd name="connsiteY47" fmla="*/ 2642224 h 3429119"/>
              <a:gd name="connsiteX48" fmla="*/ 1694164 w 1997094"/>
              <a:gd name="connsiteY48" fmla="*/ 2546857 h 3429119"/>
              <a:gd name="connsiteX49" fmla="*/ 1621237 w 1997094"/>
              <a:gd name="connsiteY49" fmla="*/ 2451490 h 3429119"/>
              <a:gd name="connsiteX50" fmla="*/ 1694164 w 1997094"/>
              <a:gd name="connsiteY50" fmla="*/ 2328074 h 3429119"/>
              <a:gd name="connsiteX51" fmla="*/ 1514650 w 1997094"/>
              <a:gd name="connsiteY51" fmla="*/ 2030754 h 3429119"/>
              <a:gd name="connsiteX52" fmla="*/ 1531479 w 1997094"/>
              <a:gd name="connsiteY52" fmla="*/ 1610018 h 3429119"/>
              <a:gd name="connsiteX53" fmla="*/ 1301477 w 1997094"/>
              <a:gd name="connsiteY53" fmla="*/ 1615627 h 3429119"/>
              <a:gd name="connsiteX54" fmla="*/ 1323916 w 1997094"/>
              <a:gd name="connsiteY54" fmla="*/ 1486602 h 3429119"/>
              <a:gd name="connsiteX55" fmla="*/ 1262208 w 1997094"/>
              <a:gd name="connsiteY55" fmla="*/ 1301478 h 3429119"/>
              <a:gd name="connsiteX56" fmla="*/ 1301477 w 1997094"/>
              <a:gd name="connsiteY56" fmla="*/ 1228550 h 3429119"/>
              <a:gd name="connsiteX57" fmla="*/ 1234159 w 1997094"/>
              <a:gd name="connsiteY57" fmla="*/ 1043426 h 3429119"/>
              <a:gd name="connsiteX58" fmla="*/ 1250989 w 1997094"/>
              <a:gd name="connsiteY58" fmla="*/ 847083 h 3429119"/>
              <a:gd name="connsiteX59" fmla="*/ 970498 w 1997094"/>
              <a:gd name="connsiteY59" fmla="*/ 712447 h 3429119"/>
              <a:gd name="connsiteX60" fmla="*/ 1015376 w 1997094"/>
              <a:gd name="connsiteY60" fmla="*/ 622690 h 3429119"/>
              <a:gd name="connsiteX61" fmla="*/ 1150012 w 1997094"/>
              <a:gd name="connsiteY61" fmla="*/ 482445 h 3429119"/>
              <a:gd name="connsiteX62" fmla="*/ 1166841 w 1997094"/>
              <a:gd name="connsiteY62" fmla="*/ 314150 h 3429119"/>
              <a:gd name="connsiteX63" fmla="*/ 1161232 w 1997094"/>
              <a:gd name="connsiteY63" fmla="*/ 196344 h 3429119"/>
              <a:gd name="connsiteX64" fmla="*/ 1065865 w 1997094"/>
              <a:gd name="connsiteY64" fmla="*/ 117807 h 3429119"/>
              <a:gd name="connsiteX65" fmla="*/ 998547 w 1997094"/>
              <a:gd name="connsiteY65" fmla="*/ 72928 h 3429119"/>
              <a:gd name="connsiteX66" fmla="*/ 920010 w 1997094"/>
              <a:gd name="connsiteY66" fmla="*/ 0 h 3429119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34159 w 1997094"/>
              <a:gd name="connsiteY30" fmla="*/ 3248084 h 3436871"/>
              <a:gd name="connsiteX31" fmla="*/ 1211720 w 1997094"/>
              <a:gd name="connsiteY31" fmla="*/ 304052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11720 w 1997094"/>
              <a:gd name="connsiteY31" fmla="*/ 304052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34159 w 1997094"/>
              <a:gd name="connsiteY32" fmla="*/ 2883446 h 3436871"/>
              <a:gd name="connsiteX33" fmla="*/ 1239769 w 1997094"/>
              <a:gd name="connsiteY33" fmla="*/ 2614175 h 3436871"/>
              <a:gd name="connsiteX34" fmla="*/ 1301477 w 1997094"/>
              <a:gd name="connsiteY34" fmla="*/ 2586126 h 3436871"/>
              <a:gd name="connsiteX35" fmla="*/ 1284648 w 1997094"/>
              <a:gd name="connsiteY35" fmla="*/ 2417831 h 3436871"/>
              <a:gd name="connsiteX36" fmla="*/ 1351965 w 1997094"/>
              <a:gd name="connsiteY36" fmla="*/ 2608565 h 3436871"/>
              <a:gd name="connsiteX37" fmla="*/ 1380014 w 1997094"/>
              <a:gd name="connsiteY37" fmla="*/ 3119058 h 3436871"/>
              <a:gd name="connsiteX38" fmla="*/ 1447332 w 1997094"/>
              <a:gd name="connsiteY38" fmla="*/ 3091009 h 3436871"/>
              <a:gd name="connsiteX39" fmla="*/ 1419283 w 1997094"/>
              <a:gd name="connsiteY39" fmla="*/ 2625394 h 3436871"/>
              <a:gd name="connsiteX40" fmla="*/ 1469772 w 1997094"/>
              <a:gd name="connsiteY40" fmla="*/ 2636614 h 3436871"/>
              <a:gd name="connsiteX41" fmla="*/ 1480991 w 1997094"/>
              <a:gd name="connsiteY41" fmla="*/ 3292962 h 3436871"/>
              <a:gd name="connsiteX42" fmla="*/ 1531479 w 1997094"/>
              <a:gd name="connsiteY42" fmla="*/ 3276133 h 3436871"/>
              <a:gd name="connsiteX43" fmla="*/ 1553919 w 1997094"/>
              <a:gd name="connsiteY43" fmla="*/ 2821738 h 3436871"/>
              <a:gd name="connsiteX44" fmla="*/ 1604407 w 1997094"/>
              <a:gd name="connsiteY44" fmla="*/ 2961983 h 3436871"/>
              <a:gd name="connsiteX45" fmla="*/ 1952216 w 1997094"/>
              <a:gd name="connsiteY45" fmla="*/ 2771249 h 3436871"/>
              <a:gd name="connsiteX46" fmla="*/ 1997094 w 1997094"/>
              <a:gd name="connsiteY46" fmla="*/ 2653443 h 3436871"/>
              <a:gd name="connsiteX47" fmla="*/ 1823190 w 1997094"/>
              <a:gd name="connsiteY47" fmla="*/ 2642224 h 3436871"/>
              <a:gd name="connsiteX48" fmla="*/ 1694164 w 1997094"/>
              <a:gd name="connsiteY48" fmla="*/ 2546857 h 3436871"/>
              <a:gd name="connsiteX49" fmla="*/ 1621237 w 1997094"/>
              <a:gd name="connsiteY49" fmla="*/ 2451490 h 3436871"/>
              <a:gd name="connsiteX50" fmla="*/ 1694164 w 1997094"/>
              <a:gd name="connsiteY50" fmla="*/ 2328074 h 3436871"/>
              <a:gd name="connsiteX51" fmla="*/ 1514650 w 1997094"/>
              <a:gd name="connsiteY51" fmla="*/ 2030754 h 3436871"/>
              <a:gd name="connsiteX52" fmla="*/ 1531479 w 1997094"/>
              <a:gd name="connsiteY52" fmla="*/ 1610018 h 3436871"/>
              <a:gd name="connsiteX53" fmla="*/ 1301477 w 1997094"/>
              <a:gd name="connsiteY53" fmla="*/ 1615627 h 3436871"/>
              <a:gd name="connsiteX54" fmla="*/ 1323916 w 1997094"/>
              <a:gd name="connsiteY54" fmla="*/ 1486602 h 3436871"/>
              <a:gd name="connsiteX55" fmla="*/ 1262208 w 1997094"/>
              <a:gd name="connsiteY55" fmla="*/ 1301478 h 3436871"/>
              <a:gd name="connsiteX56" fmla="*/ 1301477 w 1997094"/>
              <a:gd name="connsiteY56" fmla="*/ 1228550 h 3436871"/>
              <a:gd name="connsiteX57" fmla="*/ 1234159 w 1997094"/>
              <a:gd name="connsiteY57" fmla="*/ 1043426 h 3436871"/>
              <a:gd name="connsiteX58" fmla="*/ 1250989 w 1997094"/>
              <a:gd name="connsiteY58" fmla="*/ 847083 h 3436871"/>
              <a:gd name="connsiteX59" fmla="*/ 970498 w 1997094"/>
              <a:gd name="connsiteY59" fmla="*/ 712447 h 3436871"/>
              <a:gd name="connsiteX60" fmla="*/ 1015376 w 1997094"/>
              <a:gd name="connsiteY60" fmla="*/ 622690 h 3436871"/>
              <a:gd name="connsiteX61" fmla="*/ 1150012 w 1997094"/>
              <a:gd name="connsiteY61" fmla="*/ 482445 h 3436871"/>
              <a:gd name="connsiteX62" fmla="*/ 1166841 w 1997094"/>
              <a:gd name="connsiteY62" fmla="*/ 314150 h 3436871"/>
              <a:gd name="connsiteX63" fmla="*/ 1161232 w 1997094"/>
              <a:gd name="connsiteY63" fmla="*/ 196344 h 3436871"/>
              <a:gd name="connsiteX64" fmla="*/ 1065865 w 1997094"/>
              <a:gd name="connsiteY64" fmla="*/ 117807 h 3436871"/>
              <a:gd name="connsiteX65" fmla="*/ 998547 w 1997094"/>
              <a:gd name="connsiteY65" fmla="*/ 72928 h 3436871"/>
              <a:gd name="connsiteX66" fmla="*/ 920010 w 1997094"/>
              <a:gd name="connsiteY66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39769 w 1997094"/>
              <a:gd name="connsiteY34" fmla="*/ 2614175 h 3436871"/>
              <a:gd name="connsiteX35" fmla="*/ 1301477 w 1997094"/>
              <a:gd name="connsiteY35" fmla="*/ 2586126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301477 w 1997094"/>
              <a:gd name="connsiteY35" fmla="*/ 2586126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84648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1965 w 1997094"/>
              <a:gd name="connsiteY37" fmla="*/ 2608565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74404 w 1997094"/>
              <a:gd name="connsiteY37" fmla="*/ 2591736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80014 w 1997094"/>
              <a:gd name="connsiteY38" fmla="*/ 3119058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74404 w 1997094"/>
              <a:gd name="connsiteY38" fmla="*/ 3034911 h 3436871"/>
              <a:gd name="connsiteX39" fmla="*/ 1447332 w 1997094"/>
              <a:gd name="connsiteY39" fmla="*/ 3091009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74404 w 1997094"/>
              <a:gd name="connsiteY38" fmla="*/ 3034911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66591 w 1997094"/>
              <a:gd name="connsiteY21" fmla="*/ 2933934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493664 w 1997094"/>
              <a:gd name="connsiteY20" fmla="*/ 2928324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26346 w 1997094"/>
              <a:gd name="connsiteY17" fmla="*/ 3141497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70248 w 1997094"/>
              <a:gd name="connsiteY16" fmla="*/ 3141497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53919 w 1997094"/>
              <a:gd name="connsiteY44" fmla="*/ 282173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52216 w 1997094"/>
              <a:gd name="connsiteY46" fmla="*/ 277124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1997094"/>
              <a:gd name="connsiteY0" fmla="*/ 0 h 3436871"/>
              <a:gd name="connsiteX1" fmla="*/ 779764 w 1997094"/>
              <a:gd name="connsiteY1" fmla="*/ 117807 h 3436871"/>
              <a:gd name="connsiteX2" fmla="*/ 751715 w 1997094"/>
              <a:gd name="connsiteY2" fmla="*/ 224393 h 3436871"/>
              <a:gd name="connsiteX3" fmla="*/ 656348 w 1997094"/>
              <a:gd name="connsiteY3" fmla="*/ 403907 h 3436871"/>
              <a:gd name="connsiteX4" fmla="*/ 656348 w 1997094"/>
              <a:gd name="connsiteY4" fmla="*/ 460005 h 3436871"/>
              <a:gd name="connsiteX5" fmla="*/ 673178 w 1997094"/>
              <a:gd name="connsiteY5" fmla="*/ 544153 h 3436871"/>
              <a:gd name="connsiteX6" fmla="*/ 448785 w 1997094"/>
              <a:gd name="connsiteY6" fmla="*/ 656349 h 3436871"/>
              <a:gd name="connsiteX7" fmla="*/ 263661 w 1997094"/>
              <a:gd name="connsiteY7" fmla="*/ 673178 h 3436871"/>
              <a:gd name="connsiteX8" fmla="*/ 218783 w 1997094"/>
              <a:gd name="connsiteY8" fmla="*/ 948059 h 3436871"/>
              <a:gd name="connsiteX9" fmla="*/ 168294 w 1997094"/>
              <a:gd name="connsiteY9" fmla="*/ 1082695 h 3436871"/>
              <a:gd name="connsiteX10" fmla="*/ 72927 w 1997094"/>
              <a:gd name="connsiteY10" fmla="*/ 1211721 h 3436871"/>
              <a:gd name="connsiteX11" fmla="*/ 0 w 1997094"/>
              <a:gd name="connsiteY11" fmla="*/ 1346356 h 3436871"/>
              <a:gd name="connsiteX12" fmla="*/ 134635 w 1997094"/>
              <a:gd name="connsiteY12" fmla="*/ 1705384 h 3436871"/>
              <a:gd name="connsiteX13" fmla="*/ 241222 w 1997094"/>
              <a:gd name="connsiteY13" fmla="*/ 1778312 h 3436871"/>
              <a:gd name="connsiteX14" fmla="*/ 291710 w 1997094"/>
              <a:gd name="connsiteY14" fmla="*/ 1744653 h 3436871"/>
              <a:gd name="connsiteX15" fmla="*/ 336589 w 1997094"/>
              <a:gd name="connsiteY15" fmla="*/ 1800751 h 3436871"/>
              <a:gd name="connsiteX16" fmla="*/ 387077 w 1997094"/>
              <a:gd name="connsiteY16" fmla="*/ 3326621 h 3436871"/>
              <a:gd name="connsiteX17" fmla="*/ 448785 w 1997094"/>
              <a:gd name="connsiteY17" fmla="*/ 3298572 h 3436871"/>
              <a:gd name="connsiteX18" fmla="*/ 431956 w 1997094"/>
              <a:gd name="connsiteY18" fmla="*/ 2423441 h 3436871"/>
              <a:gd name="connsiteX19" fmla="*/ 482444 w 1997094"/>
              <a:gd name="connsiteY19" fmla="*/ 2434660 h 3436871"/>
              <a:gd name="connsiteX20" fmla="*/ 516103 w 1997094"/>
              <a:gd name="connsiteY20" fmla="*/ 3119058 h 3436871"/>
              <a:gd name="connsiteX21" fmla="*/ 583421 w 1997094"/>
              <a:gd name="connsiteY21" fmla="*/ 3124668 h 3436871"/>
              <a:gd name="connsiteX22" fmla="*/ 572201 w 1997094"/>
              <a:gd name="connsiteY22" fmla="*/ 2457100 h 3436871"/>
              <a:gd name="connsiteX23" fmla="*/ 964888 w 1997094"/>
              <a:gd name="connsiteY23" fmla="*/ 2462710 h 3436871"/>
              <a:gd name="connsiteX24" fmla="*/ 970498 w 1997094"/>
              <a:gd name="connsiteY24" fmla="*/ 2866616 h 3436871"/>
              <a:gd name="connsiteX25" fmla="*/ 1026596 w 1997094"/>
              <a:gd name="connsiteY25" fmla="*/ 2877836 h 3436871"/>
              <a:gd name="connsiteX26" fmla="*/ 1020986 w 1997094"/>
              <a:gd name="connsiteY26" fmla="*/ 3051740 h 3436871"/>
              <a:gd name="connsiteX27" fmla="*/ 1009767 w 1997094"/>
              <a:gd name="connsiteY27" fmla="*/ 3175156 h 3436871"/>
              <a:gd name="connsiteX28" fmla="*/ 1020986 w 1997094"/>
              <a:gd name="connsiteY28" fmla="*/ 3393939 h 3436871"/>
              <a:gd name="connsiteX29" fmla="*/ 1217330 w 1997094"/>
              <a:gd name="connsiteY29" fmla="*/ 3410768 h 3436871"/>
              <a:gd name="connsiteX30" fmla="*/ 1211720 w 1997094"/>
              <a:gd name="connsiteY30" fmla="*/ 3225645 h 3436871"/>
              <a:gd name="connsiteX31" fmla="*/ 1228549 w 1997094"/>
              <a:gd name="connsiteY31" fmla="*/ 3051741 h 3436871"/>
              <a:gd name="connsiteX32" fmla="*/ 1211720 w 1997094"/>
              <a:gd name="connsiteY32" fmla="*/ 2922714 h 3436871"/>
              <a:gd name="connsiteX33" fmla="*/ 1234159 w 1997094"/>
              <a:gd name="connsiteY33" fmla="*/ 2883446 h 3436871"/>
              <a:gd name="connsiteX34" fmla="*/ 1250988 w 1997094"/>
              <a:gd name="connsiteY34" fmla="*/ 2664663 h 3436871"/>
              <a:gd name="connsiteX35" fmla="*/ 1256599 w 1997094"/>
              <a:gd name="connsiteY35" fmla="*/ 2552467 h 3436871"/>
              <a:gd name="connsiteX36" fmla="*/ 1262209 w 1997094"/>
              <a:gd name="connsiteY36" fmla="*/ 2417831 h 3436871"/>
              <a:gd name="connsiteX37" fmla="*/ 1357574 w 1997094"/>
              <a:gd name="connsiteY37" fmla="*/ 2569297 h 3436871"/>
              <a:gd name="connsiteX38" fmla="*/ 1368794 w 1997094"/>
              <a:gd name="connsiteY38" fmla="*/ 3107839 h 3436871"/>
              <a:gd name="connsiteX39" fmla="*/ 1413673 w 1997094"/>
              <a:gd name="connsiteY39" fmla="*/ 3113448 h 3436871"/>
              <a:gd name="connsiteX40" fmla="*/ 1419283 w 1997094"/>
              <a:gd name="connsiteY40" fmla="*/ 2625394 h 3436871"/>
              <a:gd name="connsiteX41" fmla="*/ 1469772 w 1997094"/>
              <a:gd name="connsiteY41" fmla="*/ 2636614 h 3436871"/>
              <a:gd name="connsiteX42" fmla="*/ 1480991 w 1997094"/>
              <a:gd name="connsiteY42" fmla="*/ 3292962 h 3436871"/>
              <a:gd name="connsiteX43" fmla="*/ 1531479 w 1997094"/>
              <a:gd name="connsiteY43" fmla="*/ 3276133 h 3436871"/>
              <a:gd name="connsiteX44" fmla="*/ 1537090 w 1997094"/>
              <a:gd name="connsiteY44" fmla="*/ 2804908 h 3436871"/>
              <a:gd name="connsiteX45" fmla="*/ 1604407 w 1997094"/>
              <a:gd name="connsiteY45" fmla="*/ 2961983 h 3436871"/>
              <a:gd name="connsiteX46" fmla="*/ 1991484 w 1997094"/>
              <a:gd name="connsiteY46" fmla="*/ 2765639 h 3436871"/>
              <a:gd name="connsiteX47" fmla="*/ 1997094 w 1997094"/>
              <a:gd name="connsiteY47" fmla="*/ 2653443 h 3436871"/>
              <a:gd name="connsiteX48" fmla="*/ 1823190 w 1997094"/>
              <a:gd name="connsiteY48" fmla="*/ 2642224 h 3436871"/>
              <a:gd name="connsiteX49" fmla="*/ 1694164 w 1997094"/>
              <a:gd name="connsiteY49" fmla="*/ 2546857 h 3436871"/>
              <a:gd name="connsiteX50" fmla="*/ 1621237 w 1997094"/>
              <a:gd name="connsiteY50" fmla="*/ 2451490 h 3436871"/>
              <a:gd name="connsiteX51" fmla="*/ 1694164 w 1997094"/>
              <a:gd name="connsiteY51" fmla="*/ 2328074 h 3436871"/>
              <a:gd name="connsiteX52" fmla="*/ 1514650 w 1997094"/>
              <a:gd name="connsiteY52" fmla="*/ 2030754 h 3436871"/>
              <a:gd name="connsiteX53" fmla="*/ 1531479 w 1997094"/>
              <a:gd name="connsiteY53" fmla="*/ 1610018 h 3436871"/>
              <a:gd name="connsiteX54" fmla="*/ 1301477 w 1997094"/>
              <a:gd name="connsiteY54" fmla="*/ 1615627 h 3436871"/>
              <a:gd name="connsiteX55" fmla="*/ 1323916 w 1997094"/>
              <a:gd name="connsiteY55" fmla="*/ 1486602 h 3436871"/>
              <a:gd name="connsiteX56" fmla="*/ 1262208 w 1997094"/>
              <a:gd name="connsiteY56" fmla="*/ 1301478 h 3436871"/>
              <a:gd name="connsiteX57" fmla="*/ 1301477 w 1997094"/>
              <a:gd name="connsiteY57" fmla="*/ 1228550 h 3436871"/>
              <a:gd name="connsiteX58" fmla="*/ 1234159 w 1997094"/>
              <a:gd name="connsiteY58" fmla="*/ 1043426 h 3436871"/>
              <a:gd name="connsiteX59" fmla="*/ 1250989 w 1997094"/>
              <a:gd name="connsiteY59" fmla="*/ 847083 h 3436871"/>
              <a:gd name="connsiteX60" fmla="*/ 970498 w 1997094"/>
              <a:gd name="connsiteY60" fmla="*/ 712447 h 3436871"/>
              <a:gd name="connsiteX61" fmla="*/ 1015376 w 1997094"/>
              <a:gd name="connsiteY61" fmla="*/ 622690 h 3436871"/>
              <a:gd name="connsiteX62" fmla="*/ 1150012 w 1997094"/>
              <a:gd name="connsiteY62" fmla="*/ 482445 h 3436871"/>
              <a:gd name="connsiteX63" fmla="*/ 1166841 w 1997094"/>
              <a:gd name="connsiteY63" fmla="*/ 314150 h 3436871"/>
              <a:gd name="connsiteX64" fmla="*/ 1161232 w 1997094"/>
              <a:gd name="connsiteY64" fmla="*/ 196344 h 3436871"/>
              <a:gd name="connsiteX65" fmla="*/ 1065865 w 1997094"/>
              <a:gd name="connsiteY65" fmla="*/ 117807 h 3436871"/>
              <a:gd name="connsiteX66" fmla="*/ 998547 w 1997094"/>
              <a:gd name="connsiteY66" fmla="*/ 72928 h 3436871"/>
              <a:gd name="connsiteX67" fmla="*/ 920010 w 1997094"/>
              <a:gd name="connsiteY67" fmla="*/ 0 h 3436871"/>
              <a:gd name="connsiteX0" fmla="*/ 920010 w 2025802"/>
              <a:gd name="connsiteY0" fmla="*/ 0 h 3436871"/>
              <a:gd name="connsiteX1" fmla="*/ 779764 w 2025802"/>
              <a:gd name="connsiteY1" fmla="*/ 117807 h 3436871"/>
              <a:gd name="connsiteX2" fmla="*/ 751715 w 2025802"/>
              <a:gd name="connsiteY2" fmla="*/ 224393 h 3436871"/>
              <a:gd name="connsiteX3" fmla="*/ 656348 w 2025802"/>
              <a:gd name="connsiteY3" fmla="*/ 403907 h 3436871"/>
              <a:gd name="connsiteX4" fmla="*/ 656348 w 2025802"/>
              <a:gd name="connsiteY4" fmla="*/ 460005 h 3436871"/>
              <a:gd name="connsiteX5" fmla="*/ 673178 w 2025802"/>
              <a:gd name="connsiteY5" fmla="*/ 544153 h 3436871"/>
              <a:gd name="connsiteX6" fmla="*/ 448785 w 2025802"/>
              <a:gd name="connsiteY6" fmla="*/ 656349 h 3436871"/>
              <a:gd name="connsiteX7" fmla="*/ 263661 w 2025802"/>
              <a:gd name="connsiteY7" fmla="*/ 673178 h 3436871"/>
              <a:gd name="connsiteX8" fmla="*/ 218783 w 2025802"/>
              <a:gd name="connsiteY8" fmla="*/ 948059 h 3436871"/>
              <a:gd name="connsiteX9" fmla="*/ 168294 w 2025802"/>
              <a:gd name="connsiteY9" fmla="*/ 1082695 h 3436871"/>
              <a:gd name="connsiteX10" fmla="*/ 72927 w 2025802"/>
              <a:gd name="connsiteY10" fmla="*/ 1211721 h 3436871"/>
              <a:gd name="connsiteX11" fmla="*/ 0 w 2025802"/>
              <a:gd name="connsiteY11" fmla="*/ 1346356 h 3436871"/>
              <a:gd name="connsiteX12" fmla="*/ 134635 w 2025802"/>
              <a:gd name="connsiteY12" fmla="*/ 1705384 h 3436871"/>
              <a:gd name="connsiteX13" fmla="*/ 241222 w 2025802"/>
              <a:gd name="connsiteY13" fmla="*/ 1778312 h 3436871"/>
              <a:gd name="connsiteX14" fmla="*/ 291710 w 2025802"/>
              <a:gd name="connsiteY14" fmla="*/ 1744653 h 3436871"/>
              <a:gd name="connsiteX15" fmla="*/ 336589 w 2025802"/>
              <a:gd name="connsiteY15" fmla="*/ 1800751 h 3436871"/>
              <a:gd name="connsiteX16" fmla="*/ 387077 w 2025802"/>
              <a:gd name="connsiteY16" fmla="*/ 3326621 h 3436871"/>
              <a:gd name="connsiteX17" fmla="*/ 448785 w 2025802"/>
              <a:gd name="connsiteY17" fmla="*/ 3298572 h 3436871"/>
              <a:gd name="connsiteX18" fmla="*/ 431956 w 2025802"/>
              <a:gd name="connsiteY18" fmla="*/ 2423441 h 3436871"/>
              <a:gd name="connsiteX19" fmla="*/ 482444 w 2025802"/>
              <a:gd name="connsiteY19" fmla="*/ 2434660 h 3436871"/>
              <a:gd name="connsiteX20" fmla="*/ 516103 w 2025802"/>
              <a:gd name="connsiteY20" fmla="*/ 3119058 h 3436871"/>
              <a:gd name="connsiteX21" fmla="*/ 583421 w 2025802"/>
              <a:gd name="connsiteY21" fmla="*/ 3124668 h 3436871"/>
              <a:gd name="connsiteX22" fmla="*/ 572201 w 2025802"/>
              <a:gd name="connsiteY22" fmla="*/ 2457100 h 3436871"/>
              <a:gd name="connsiteX23" fmla="*/ 964888 w 2025802"/>
              <a:gd name="connsiteY23" fmla="*/ 2462710 h 3436871"/>
              <a:gd name="connsiteX24" fmla="*/ 970498 w 2025802"/>
              <a:gd name="connsiteY24" fmla="*/ 2866616 h 3436871"/>
              <a:gd name="connsiteX25" fmla="*/ 1026596 w 2025802"/>
              <a:gd name="connsiteY25" fmla="*/ 2877836 h 3436871"/>
              <a:gd name="connsiteX26" fmla="*/ 1020986 w 2025802"/>
              <a:gd name="connsiteY26" fmla="*/ 3051740 h 3436871"/>
              <a:gd name="connsiteX27" fmla="*/ 1009767 w 2025802"/>
              <a:gd name="connsiteY27" fmla="*/ 3175156 h 3436871"/>
              <a:gd name="connsiteX28" fmla="*/ 1020986 w 2025802"/>
              <a:gd name="connsiteY28" fmla="*/ 3393939 h 3436871"/>
              <a:gd name="connsiteX29" fmla="*/ 1217330 w 2025802"/>
              <a:gd name="connsiteY29" fmla="*/ 3410768 h 3436871"/>
              <a:gd name="connsiteX30" fmla="*/ 1211720 w 2025802"/>
              <a:gd name="connsiteY30" fmla="*/ 3225645 h 3436871"/>
              <a:gd name="connsiteX31" fmla="*/ 1228549 w 2025802"/>
              <a:gd name="connsiteY31" fmla="*/ 3051741 h 3436871"/>
              <a:gd name="connsiteX32" fmla="*/ 1211720 w 2025802"/>
              <a:gd name="connsiteY32" fmla="*/ 2922714 h 3436871"/>
              <a:gd name="connsiteX33" fmla="*/ 1234159 w 2025802"/>
              <a:gd name="connsiteY33" fmla="*/ 2883446 h 3436871"/>
              <a:gd name="connsiteX34" fmla="*/ 1250988 w 2025802"/>
              <a:gd name="connsiteY34" fmla="*/ 2664663 h 3436871"/>
              <a:gd name="connsiteX35" fmla="*/ 1256599 w 2025802"/>
              <a:gd name="connsiteY35" fmla="*/ 2552467 h 3436871"/>
              <a:gd name="connsiteX36" fmla="*/ 1262209 w 2025802"/>
              <a:gd name="connsiteY36" fmla="*/ 2417831 h 3436871"/>
              <a:gd name="connsiteX37" fmla="*/ 1357574 w 2025802"/>
              <a:gd name="connsiteY37" fmla="*/ 2569297 h 3436871"/>
              <a:gd name="connsiteX38" fmla="*/ 1368794 w 2025802"/>
              <a:gd name="connsiteY38" fmla="*/ 3107839 h 3436871"/>
              <a:gd name="connsiteX39" fmla="*/ 1413673 w 2025802"/>
              <a:gd name="connsiteY39" fmla="*/ 3113448 h 3436871"/>
              <a:gd name="connsiteX40" fmla="*/ 1419283 w 2025802"/>
              <a:gd name="connsiteY40" fmla="*/ 2625394 h 3436871"/>
              <a:gd name="connsiteX41" fmla="*/ 1469772 w 2025802"/>
              <a:gd name="connsiteY41" fmla="*/ 2636614 h 3436871"/>
              <a:gd name="connsiteX42" fmla="*/ 1480991 w 2025802"/>
              <a:gd name="connsiteY42" fmla="*/ 3292962 h 3436871"/>
              <a:gd name="connsiteX43" fmla="*/ 1531479 w 2025802"/>
              <a:gd name="connsiteY43" fmla="*/ 3276133 h 3436871"/>
              <a:gd name="connsiteX44" fmla="*/ 1537090 w 2025802"/>
              <a:gd name="connsiteY44" fmla="*/ 2804908 h 3436871"/>
              <a:gd name="connsiteX45" fmla="*/ 1604407 w 2025802"/>
              <a:gd name="connsiteY45" fmla="*/ 2961983 h 3436871"/>
              <a:gd name="connsiteX46" fmla="*/ 1991484 w 2025802"/>
              <a:gd name="connsiteY46" fmla="*/ 2765639 h 3436871"/>
              <a:gd name="connsiteX47" fmla="*/ 1997094 w 2025802"/>
              <a:gd name="connsiteY47" fmla="*/ 2653443 h 3436871"/>
              <a:gd name="connsiteX48" fmla="*/ 1823190 w 2025802"/>
              <a:gd name="connsiteY48" fmla="*/ 2642224 h 3436871"/>
              <a:gd name="connsiteX49" fmla="*/ 1694164 w 2025802"/>
              <a:gd name="connsiteY49" fmla="*/ 2546857 h 3436871"/>
              <a:gd name="connsiteX50" fmla="*/ 1621237 w 2025802"/>
              <a:gd name="connsiteY50" fmla="*/ 2451490 h 3436871"/>
              <a:gd name="connsiteX51" fmla="*/ 1694164 w 2025802"/>
              <a:gd name="connsiteY51" fmla="*/ 2328074 h 3436871"/>
              <a:gd name="connsiteX52" fmla="*/ 1514650 w 2025802"/>
              <a:gd name="connsiteY52" fmla="*/ 2030754 h 3436871"/>
              <a:gd name="connsiteX53" fmla="*/ 1531479 w 2025802"/>
              <a:gd name="connsiteY53" fmla="*/ 1610018 h 3436871"/>
              <a:gd name="connsiteX54" fmla="*/ 1301477 w 2025802"/>
              <a:gd name="connsiteY54" fmla="*/ 1615627 h 3436871"/>
              <a:gd name="connsiteX55" fmla="*/ 1323916 w 2025802"/>
              <a:gd name="connsiteY55" fmla="*/ 1486602 h 3436871"/>
              <a:gd name="connsiteX56" fmla="*/ 1262208 w 2025802"/>
              <a:gd name="connsiteY56" fmla="*/ 1301478 h 3436871"/>
              <a:gd name="connsiteX57" fmla="*/ 1301477 w 2025802"/>
              <a:gd name="connsiteY57" fmla="*/ 1228550 h 3436871"/>
              <a:gd name="connsiteX58" fmla="*/ 1234159 w 2025802"/>
              <a:gd name="connsiteY58" fmla="*/ 1043426 h 3436871"/>
              <a:gd name="connsiteX59" fmla="*/ 1250989 w 2025802"/>
              <a:gd name="connsiteY59" fmla="*/ 847083 h 3436871"/>
              <a:gd name="connsiteX60" fmla="*/ 970498 w 2025802"/>
              <a:gd name="connsiteY60" fmla="*/ 712447 h 3436871"/>
              <a:gd name="connsiteX61" fmla="*/ 1015376 w 2025802"/>
              <a:gd name="connsiteY61" fmla="*/ 622690 h 3436871"/>
              <a:gd name="connsiteX62" fmla="*/ 1150012 w 2025802"/>
              <a:gd name="connsiteY62" fmla="*/ 482445 h 3436871"/>
              <a:gd name="connsiteX63" fmla="*/ 1166841 w 2025802"/>
              <a:gd name="connsiteY63" fmla="*/ 314150 h 3436871"/>
              <a:gd name="connsiteX64" fmla="*/ 1161232 w 2025802"/>
              <a:gd name="connsiteY64" fmla="*/ 196344 h 3436871"/>
              <a:gd name="connsiteX65" fmla="*/ 1065865 w 2025802"/>
              <a:gd name="connsiteY65" fmla="*/ 117807 h 3436871"/>
              <a:gd name="connsiteX66" fmla="*/ 998547 w 2025802"/>
              <a:gd name="connsiteY66" fmla="*/ 72928 h 3436871"/>
              <a:gd name="connsiteX67" fmla="*/ 920010 w 2025802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3190 w 2038796"/>
              <a:gd name="connsiteY48" fmla="*/ 2642224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06360 w 2038796"/>
              <a:gd name="connsiteY48" fmla="*/ 2664663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06360 w 2038796"/>
              <a:gd name="connsiteY48" fmla="*/ 2664663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694164 w 2038796"/>
              <a:gd name="connsiteY49" fmla="*/ 2546857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31479 w 2038796"/>
              <a:gd name="connsiteY53" fmla="*/ 1610018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01477 w 2038796"/>
              <a:gd name="connsiteY54" fmla="*/ 1615627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01478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301477 w 2038796"/>
              <a:gd name="connsiteY57" fmla="*/ 122855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34159 w 2038796"/>
              <a:gd name="connsiteY58" fmla="*/ 1043426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0989 w 2038796"/>
              <a:gd name="connsiteY59" fmla="*/ 847083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65865 w 2038796"/>
              <a:gd name="connsiteY65" fmla="*/ 11780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93914 w 2038796"/>
              <a:gd name="connsiteY65" fmla="*/ 134637 h 3436871"/>
              <a:gd name="connsiteX66" fmla="*/ 998547 w 2038796"/>
              <a:gd name="connsiteY66" fmla="*/ 72928 h 3436871"/>
              <a:gd name="connsiteX67" fmla="*/ 920010 w 2038796"/>
              <a:gd name="connsiteY67" fmla="*/ 0 h 3436871"/>
              <a:gd name="connsiteX0" fmla="*/ 920010 w 2038796"/>
              <a:gd name="connsiteY0" fmla="*/ 0 h 3436871"/>
              <a:gd name="connsiteX1" fmla="*/ 779764 w 2038796"/>
              <a:gd name="connsiteY1" fmla="*/ 117807 h 3436871"/>
              <a:gd name="connsiteX2" fmla="*/ 751715 w 2038796"/>
              <a:gd name="connsiteY2" fmla="*/ 224393 h 3436871"/>
              <a:gd name="connsiteX3" fmla="*/ 656348 w 2038796"/>
              <a:gd name="connsiteY3" fmla="*/ 403907 h 3436871"/>
              <a:gd name="connsiteX4" fmla="*/ 656348 w 2038796"/>
              <a:gd name="connsiteY4" fmla="*/ 460005 h 3436871"/>
              <a:gd name="connsiteX5" fmla="*/ 673178 w 2038796"/>
              <a:gd name="connsiteY5" fmla="*/ 544153 h 3436871"/>
              <a:gd name="connsiteX6" fmla="*/ 448785 w 2038796"/>
              <a:gd name="connsiteY6" fmla="*/ 656349 h 3436871"/>
              <a:gd name="connsiteX7" fmla="*/ 263661 w 2038796"/>
              <a:gd name="connsiteY7" fmla="*/ 673178 h 3436871"/>
              <a:gd name="connsiteX8" fmla="*/ 218783 w 2038796"/>
              <a:gd name="connsiteY8" fmla="*/ 948059 h 3436871"/>
              <a:gd name="connsiteX9" fmla="*/ 168294 w 2038796"/>
              <a:gd name="connsiteY9" fmla="*/ 1082695 h 3436871"/>
              <a:gd name="connsiteX10" fmla="*/ 72927 w 2038796"/>
              <a:gd name="connsiteY10" fmla="*/ 1211721 h 3436871"/>
              <a:gd name="connsiteX11" fmla="*/ 0 w 2038796"/>
              <a:gd name="connsiteY11" fmla="*/ 1346356 h 3436871"/>
              <a:gd name="connsiteX12" fmla="*/ 134635 w 2038796"/>
              <a:gd name="connsiteY12" fmla="*/ 1705384 h 3436871"/>
              <a:gd name="connsiteX13" fmla="*/ 241222 w 2038796"/>
              <a:gd name="connsiteY13" fmla="*/ 1778312 h 3436871"/>
              <a:gd name="connsiteX14" fmla="*/ 291710 w 2038796"/>
              <a:gd name="connsiteY14" fmla="*/ 1744653 h 3436871"/>
              <a:gd name="connsiteX15" fmla="*/ 336589 w 2038796"/>
              <a:gd name="connsiteY15" fmla="*/ 1800751 h 3436871"/>
              <a:gd name="connsiteX16" fmla="*/ 387077 w 2038796"/>
              <a:gd name="connsiteY16" fmla="*/ 3326621 h 3436871"/>
              <a:gd name="connsiteX17" fmla="*/ 448785 w 2038796"/>
              <a:gd name="connsiteY17" fmla="*/ 3298572 h 3436871"/>
              <a:gd name="connsiteX18" fmla="*/ 431956 w 2038796"/>
              <a:gd name="connsiteY18" fmla="*/ 2423441 h 3436871"/>
              <a:gd name="connsiteX19" fmla="*/ 482444 w 2038796"/>
              <a:gd name="connsiteY19" fmla="*/ 2434660 h 3436871"/>
              <a:gd name="connsiteX20" fmla="*/ 516103 w 2038796"/>
              <a:gd name="connsiteY20" fmla="*/ 3119058 h 3436871"/>
              <a:gd name="connsiteX21" fmla="*/ 583421 w 2038796"/>
              <a:gd name="connsiteY21" fmla="*/ 3124668 h 3436871"/>
              <a:gd name="connsiteX22" fmla="*/ 572201 w 2038796"/>
              <a:gd name="connsiteY22" fmla="*/ 2457100 h 3436871"/>
              <a:gd name="connsiteX23" fmla="*/ 964888 w 2038796"/>
              <a:gd name="connsiteY23" fmla="*/ 2462710 h 3436871"/>
              <a:gd name="connsiteX24" fmla="*/ 970498 w 2038796"/>
              <a:gd name="connsiteY24" fmla="*/ 2866616 h 3436871"/>
              <a:gd name="connsiteX25" fmla="*/ 1026596 w 2038796"/>
              <a:gd name="connsiteY25" fmla="*/ 2877836 h 3436871"/>
              <a:gd name="connsiteX26" fmla="*/ 1020986 w 2038796"/>
              <a:gd name="connsiteY26" fmla="*/ 3051740 h 3436871"/>
              <a:gd name="connsiteX27" fmla="*/ 1009767 w 2038796"/>
              <a:gd name="connsiteY27" fmla="*/ 3175156 h 3436871"/>
              <a:gd name="connsiteX28" fmla="*/ 1020986 w 2038796"/>
              <a:gd name="connsiteY28" fmla="*/ 3393939 h 3436871"/>
              <a:gd name="connsiteX29" fmla="*/ 1217330 w 2038796"/>
              <a:gd name="connsiteY29" fmla="*/ 3410768 h 3436871"/>
              <a:gd name="connsiteX30" fmla="*/ 1211720 w 2038796"/>
              <a:gd name="connsiteY30" fmla="*/ 3225645 h 3436871"/>
              <a:gd name="connsiteX31" fmla="*/ 1228549 w 2038796"/>
              <a:gd name="connsiteY31" fmla="*/ 3051741 h 3436871"/>
              <a:gd name="connsiteX32" fmla="*/ 1211720 w 2038796"/>
              <a:gd name="connsiteY32" fmla="*/ 2922714 h 3436871"/>
              <a:gd name="connsiteX33" fmla="*/ 1234159 w 2038796"/>
              <a:gd name="connsiteY33" fmla="*/ 2883446 h 3436871"/>
              <a:gd name="connsiteX34" fmla="*/ 1250988 w 2038796"/>
              <a:gd name="connsiteY34" fmla="*/ 2664663 h 3436871"/>
              <a:gd name="connsiteX35" fmla="*/ 1256599 w 2038796"/>
              <a:gd name="connsiteY35" fmla="*/ 2552467 h 3436871"/>
              <a:gd name="connsiteX36" fmla="*/ 1262209 w 2038796"/>
              <a:gd name="connsiteY36" fmla="*/ 2417831 h 3436871"/>
              <a:gd name="connsiteX37" fmla="*/ 1357574 w 2038796"/>
              <a:gd name="connsiteY37" fmla="*/ 2569297 h 3436871"/>
              <a:gd name="connsiteX38" fmla="*/ 1368794 w 2038796"/>
              <a:gd name="connsiteY38" fmla="*/ 3107839 h 3436871"/>
              <a:gd name="connsiteX39" fmla="*/ 1413673 w 2038796"/>
              <a:gd name="connsiteY39" fmla="*/ 3113448 h 3436871"/>
              <a:gd name="connsiteX40" fmla="*/ 1419283 w 2038796"/>
              <a:gd name="connsiteY40" fmla="*/ 2625394 h 3436871"/>
              <a:gd name="connsiteX41" fmla="*/ 1469772 w 2038796"/>
              <a:gd name="connsiteY41" fmla="*/ 2636614 h 3436871"/>
              <a:gd name="connsiteX42" fmla="*/ 1480991 w 2038796"/>
              <a:gd name="connsiteY42" fmla="*/ 3292962 h 3436871"/>
              <a:gd name="connsiteX43" fmla="*/ 1531479 w 2038796"/>
              <a:gd name="connsiteY43" fmla="*/ 3276133 h 3436871"/>
              <a:gd name="connsiteX44" fmla="*/ 1537090 w 2038796"/>
              <a:gd name="connsiteY44" fmla="*/ 2804908 h 3436871"/>
              <a:gd name="connsiteX45" fmla="*/ 1604407 w 2038796"/>
              <a:gd name="connsiteY45" fmla="*/ 2961983 h 3436871"/>
              <a:gd name="connsiteX46" fmla="*/ 1991484 w 2038796"/>
              <a:gd name="connsiteY46" fmla="*/ 2765639 h 3436871"/>
              <a:gd name="connsiteX47" fmla="*/ 1997094 w 2038796"/>
              <a:gd name="connsiteY47" fmla="*/ 2653443 h 3436871"/>
              <a:gd name="connsiteX48" fmla="*/ 1828800 w 2038796"/>
              <a:gd name="connsiteY48" fmla="*/ 2636614 h 3436871"/>
              <a:gd name="connsiteX49" fmla="*/ 1705383 w 2038796"/>
              <a:gd name="connsiteY49" fmla="*/ 2563686 h 3436871"/>
              <a:gd name="connsiteX50" fmla="*/ 1621237 w 2038796"/>
              <a:gd name="connsiteY50" fmla="*/ 2451490 h 3436871"/>
              <a:gd name="connsiteX51" fmla="*/ 1694164 w 2038796"/>
              <a:gd name="connsiteY51" fmla="*/ 2328074 h 3436871"/>
              <a:gd name="connsiteX52" fmla="*/ 1514650 w 2038796"/>
              <a:gd name="connsiteY52" fmla="*/ 2030754 h 3436871"/>
              <a:gd name="connsiteX53" fmla="*/ 1503430 w 2038796"/>
              <a:gd name="connsiteY53" fmla="*/ 1626847 h 3436871"/>
              <a:gd name="connsiteX54" fmla="*/ 1312696 w 2038796"/>
              <a:gd name="connsiteY54" fmla="*/ 1649285 h 3436871"/>
              <a:gd name="connsiteX55" fmla="*/ 1323916 w 2038796"/>
              <a:gd name="connsiteY55" fmla="*/ 1486602 h 3436871"/>
              <a:gd name="connsiteX56" fmla="*/ 1262208 w 2038796"/>
              <a:gd name="connsiteY56" fmla="*/ 1346357 h 3436871"/>
              <a:gd name="connsiteX57" fmla="*/ 1284648 w 2038796"/>
              <a:gd name="connsiteY57" fmla="*/ 1239770 h 3436871"/>
              <a:gd name="connsiteX58" fmla="*/ 1256599 w 2038796"/>
              <a:gd name="connsiteY58" fmla="*/ 1077085 h 3436871"/>
              <a:gd name="connsiteX59" fmla="*/ 1256599 w 2038796"/>
              <a:gd name="connsiteY59" fmla="*/ 880742 h 3436871"/>
              <a:gd name="connsiteX60" fmla="*/ 970498 w 2038796"/>
              <a:gd name="connsiteY60" fmla="*/ 712447 h 3436871"/>
              <a:gd name="connsiteX61" fmla="*/ 1015376 w 2038796"/>
              <a:gd name="connsiteY61" fmla="*/ 622690 h 3436871"/>
              <a:gd name="connsiteX62" fmla="*/ 1150012 w 2038796"/>
              <a:gd name="connsiteY62" fmla="*/ 482445 h 3436871"/>
              <a:gd name="connsiteX63" fmla="*/ 1166841 w 2038796"/>
              <a:gd name="connsiteY63" fmla="*/ 314150 h 3436871"/>
              <a:gd name="connsiteX64" fmla="*/ 1161232 w 2038796"/>
              <a:gd name="connsiteY64" fmla="*/ 196344 h 3436871"/>
              <a:gd name="connsiteX65" fmla="*/ 1093914 w 2038796"/>
              <a:gd name="connsiteY65" fmla="*/ 134637 h 3436871"/>
              <a:gd name="connsiteX66" fmla="*/ 987327 w 2038796"/>
              <a:gd name="connsiteY66" fmla="*/ 95368 h 3436871"/>
              <a:gd name="connsiteX67" fmla="*/ 920010 w 2038796"/>
              <a:gd name="connsiteY67" fmla="*/ 0 h 3436871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3178 w 2038796"/>
              <a:gd name="connsiteY5" fmla="*/ 493665 h 3386383"/>
              <a:gd name="connsiteX6" fmla="*/ 448785 w 2038796"/>
              <a:gd name="connsiteY6" fmla="*/ 60586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48785 w 2038796"/>
              <a:gd name="connsiteY6" fmla="*/ 60586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63661 w 2038796"/>
              <a:gd name="connsiteY7" fmla="*/ 622690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56349 h 3386383"/>
              <a:gd name="connsiteX8" fmla="*/ 263661 w 2038796"/>
              <a:gd name="connsiteY8" fmla="*/ 622690 h 3386383"/>
              <a:gd name="connsiteX9" fmla="*/ 218783 w 2038796"/>
              <a:gd name="connsiteY9" fmla="*/ 897571 h 3386383"/>
              <a:gd name="connsiteX10" fmla="*/ 168294 w 2038796"/>
              <a:gd name="connsiteY10" fmla="*/ 1032207 h 3386383"/>
              <a:gd name="connsiteX11" fmla="*/ 72927 w 2038796"/>
              <a:gd name="connsiteY11" fmla="*/ 1161233 h 3386383"/>
              <a:gd name="connsiteX12" fmla="*/ 0 w 2038796"/>
              <a:gd name="connsiteY12" fmla="*/ 1295868 h 3386383"/>
              <a:gd name="connsiteX13" fmla="*/ 134635 w 2038796"/>
              <a:gd name="connsiteY13" fmla="*/ 1654896 h 3386383"/>
              <a:gd name="connsiteX14" fmla="*/ 241222 w 2038796"/>
              <a:gd name="connsiteY14" fmla="*/ 1727824 h 3386383"/>
              <a:gd name="connsiteX15" fmla="*/ 291710 w 2038796"/>
              <a:gd name="connsiteY15" fmla="*/ 1694165 h 3386383"/>
              <a:gd name="connsiteX16" fmla="*/ 336589 w 2038796"/>
              <a:gd name="connsiteY16" fmla="*/ 1750263 h 3386383"/>
              <a:gd name="connsiteX17" fmla="*/ 387077 w 2038796"/>
              <a:gd name="connsiteY17" fmla="*/ 3276133 h 3386383"/>
              <a:gd name="connsiteX18" fmla="*/ 448785 w 2038796"/>
              <a:gd name="connsiteY18" fmla="*/ 3248084 h 3386383"/>
              <a:gd name="connsiteX19" fmla="*/ 431956 w 2038796"/>
              <a:gd name="connsiteY19" fmla="*/ 2372953 h 3386383"/>
              <a:gd name="connsiteX20" fmla="*/ 482444 w 2038796"/>
              <a:gd name="connsiteY20" fmla="*/ 2384172 h 3386383"/>
              <a:gd name="connsiteX21" fmla="*/ 516103 w 2038796"/>
              <a:gd name="connsiteY21" fmla="*/ 3068570 h 3386383"/>
              <a:gd name="connsiteX22" fmla="*/ 583421 w 2038796"/>
              <a:gd name="connsiteY22" fmla="*/ 3074180 h 3386383"/>
              <a:gd name="connsiteX23" fmla="*/ 572201 w 2038796"/>
              <a:gd name="connsiteY23" fmla="*/ 2406612 h 3386383"/>
              <a:gd name="connsiteX24" fmla="*/ 964888 w 2038796"/>
              <a:gd name="connsiteY24" fmla="*/ 2412222 h 3386383"/>
              <a:gd name="connsiteX25" fmla="*/ 970498 w 2038796"/>
              <a:gd name="connsiteY25" fmla="*/ 2816128 h 3386383"/>
              <a:gd name="connsiteX26" fmla="*/ 1026596 w 2038796"/>
              <a:gd name="connsiteY26" fmla="*/ 2827348 h 3386383"/>
              <a:gd name="connsiteX27" fmla="*/ 1020986 w 2038796"/>
              <a:gd name="connsiteY27" fmla="*/ 3001252 h 3386383"/>
              <a:gd name="connsiteX28" fmla="*/ 1009767 w 2038796"/>
              <a:gd name="connsiteY28" fmla="*/ 3124668 h 3386383"/>
              <a:gd name="connsiteX29" fmla="*/ 1020986 w 2038796"/>
              <a:gd name="connsiteY29" fmla="*/ 3343451 h 3386383"/>
              <a:gd name="connsiteX30" fmla="*/ 1217330 w 2038796"/>
              <a:gd name="connsiteY30" fmla="*/ 3360280 h 3386383"/>
              <a:gd name="connsiteX31" fmla="*/ 1211720 w 2038796"/>
              <a:gd name="connsiteY31" fmla="*/ 3175157 h 3386383"/>
              <a:gd name="connsiteX32" fmla="*/ 1228549 w 2038796"/>
              <a:gd name="connsiteY32" fmla="*/ 3001253 h 3386383"/>
              <a:gd name="connsiteX33" fmla="*/ 1211720 w 2038796"/>
              <a:gd name="connsiteY33" fmla="*/ 2872226 h 3386383"/>
              <a:gd name="connsiteX34" fmla="*/ 1234159 w 2038796"/>
              <a:gd name="connsiteY34" fmla="*/ 2832958 h 3386383"/>
              <a:gd name="connsiteX35" fmla="*/ 1250988 w 2038796"/>
              <a:gd name="connsiteY35" fmla="*/ 2614175 h 3386383"/>
              <a:gd name="connsiteX36" fmla="*/ 1256599 w 2038796"/>
              <a:gd name="connsiteY36" fmla="*/ 2501979 h 3386383"/>
              <a:gd name="connsiteX37" fmla="*/ 1262209 w 2038796"/>
              <a:gd name="connsiteY37" fmla="*/ 2367343 h 3386383"/>
              <a:gd name="connsiteX38" fmla="*/ 1357574 w 2038796"/>
              <a:gd name="connsiteY38" fmla="*/ 2518809 h 3386383"/>
              <a:gd name="connsiteX39" fmla="*/ 1368794 w 2038796"/>
              <a:gd name="connsiteY39" fmla="*/ 3057351 h 3386383"/>
              <a:gd name="connsiteX40" fmla="*/ 1413673 w 2038796"/>
              <a:gd name="connsiteY40" fmla="*/ 3062960 h 3386383"/>
              <a:gd name="connsiteX41" fmla="*/ 1419283 w 2038796"/>
              <a:gd name="connsiteY41" fmla="*/ 2574906 h 3386383"/>
              <a:gd name="connsiteX42" fmla="*/ 1469772 w 2038796"/>
              <a:gd name="connsiteY42" fmla="*/ 2586126 h 3386383"/>
              <a:gd name="connsiteX43" fmla="*/ 1480991 w 2038796"/>
              <a:gd name="connsiteY43" fmla="*/ 3242474 h 3386383"/>
              <a:gd name="connsiteX44" fmla="*/ 1531479 w 2038796"/>
              <a:gd name="connsiteY44" fmla="*/ 3225645 h 3386383"/>
              <a:gd name="connsiteX45" fmla="*/ 1537090 w 2038796"/>
              <a:gd name="connsiteY45" fmla="*/ 2754420 h 3386383"/>
              <a:gd name="connsiteX46" fmla="*/ 1604407 w 2038796"/>
              <a:gd name="connsiteY46" fmla="*/ 2911495 h 3386383"/>
              <a:gd name="connsiteX47" fmla="*/ 1991484 w 2038796"/>
              <a:gd name="connsiteY47" fmla="*/ 2715151 h 3386383"/>
              <a:gd name="connsiteX48" fmla="*/ 1997094 w 2038796"/>
              <a:gd name="connsiteY48" fmla="*/ 2602955 h 3386383"/>
              <a:gd name="connsiteX49" fmla="*/ 1828800 w 2038796"/>
              <a:gd name="connsiteY49" fmla="*/ 2586126 h 3386383"/>
              <a:gd name="connsiteX50" fmla="*/ 1705383 w 2038796"/>
              <a:gd name="connsiteY50" fmla="*/ 2513198 h 3386383"/>
              <a:gd name="connsiteX51" fmla="*/ 1621237 w 2038796"/>
              <a:gd name="connsiteY51" fmla="*/ 2401002 h 3386383"/>
              <a:gd name="connsiteX52" fmla="*/ 1694164 w 2038796"/>
              <a:gd name="connsiteY52" fmla="*/ 2277586 h 3386383"/>
              <a:gd name="connsiteX53" fmla="*/ 1514650 w 2038796"/>
              <a:gd name="connsiteY53" fmla="*/ 1980266 h 3386383"/>
              <a:gd name="connsiteX54" fmla="*/ 1503430 w 2038796"/>
              <a:gd name="connsiteY54" fmla="*/ 1576359 h 3386383"/>
              <a:gd name="connsiteX55" fmla="*/ 1312696 w 2038796"/>
              <a:gd name="connsiteY55" fmla="*/ 1598797 h 3386383"/>
              <a:gd name="connsiteX56" fmla="*/ 1323916 w 2038796"/>
              <a:gd name="connsiteY56" fmla="*/ 1436114 h 3386383"/>
              <a:gd name="connsiteX57" fmla="*/ 1262208 w 2038796"/>
              <a:gd name="connsiteY57" fmla="*/ 1295869 h 3386383"/>
              <a:gd name="connsiteX58" fmla="*/ 1284648 w 2038796"/>
              <a:gd name="connsiteY58" fmla="*/ 1189282 h 3386383"/>
              <a:gd name="connsiteX59" fmla="*/ 1256599 w 2038796"/>
              <a:gd name="connsiteY59" fmla="*/ 1026597 h 3386383"/>
              <a:gd name="connsiteX60" fmla="*/ 1256599 w 2038796"/>
              <a:gd name="connsiteY60" fmla="*/ 830254 h 3386383"/>
              <a:gd name="connsiteX61" fmla="*/ 970498 w 2038796"/>
              <a:gd name="connsiteY61" fmla="*/ 661959 h 3386383"/>
              <a:gd name="connsiteX62" fmla="*/ 1015376 w 2038796"/>
              <a:gd name="connsiteY62" fmla="*/ 572202 h 3386383"/>
              <a:gd name="connsiteX63" fmla="*/ 1150012 w 2038796"/>
              <a:gd name="connsiteY63" fmla="*/ 431957 h 3386383"/>
              <a:gd name="connsiteX64" fmla="*/ 1166841 w 2038796"/>
              <a:gd name="connsiteY64" fmla="*/ 263662 h 3386383"/>
              <a:gd name="connsiteX65" fmla="*/ 1161232 w 2038796"/>
              <a:gd name="connsiteY65" fmla="*/ 145856 h 3386383"/>
              <a:gd name="connsiteX66" fmla="*/ 1093914 w 2038796"/>
              <a:gd name="connsiteY66" fmla="*/ 84149 h 3386383"/>
              <a:gd name="connsiteX67" fmla="*/ 987327 w 2038796"/>
              <a:gd name="connsiteY67" fmla="*/ 44880 h 3386383"/>
              <a:gd name="connsiteX68" fmla="*/ 869522 w 2038796"/>
              <a:gd name="connsiteY68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56349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73178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353419 h 3386383"/>
              <a:gd name="connsiteX4" fmla="*/ 656348 w 2038796"/>
              <a:gd name="connsiteY4" fmla="*/ 409517 h 3386383"/>
              <a:gd name="connsiteX5" fmla="*/ 678788 w 2038796"/>
              <a:gd name="connsiteY5" fmla="*/ 516105 h 3386383"/>
              <a:gd name="connsiteX6" fmla="*/ 488053 w 2038796"/>
              <a:gd name="connsiteY6" fmla="*/ 617081 h 3386383"/>
              <a:gd name="connsiteX7" fmla="*/ 280491 w 2038796"/>
              <a:gd name="connsiteY7" fmla="*/ 673178 h 3386383"/>
              <a:gd name="connsiteX8" fmla="*/ 218783 w 2038796"/>
              <a:gd name="connsiteY8" fmla="*/ 897571 h 3386383"/>
              <a:gd name="connsiteX9" fmla="*/ 168294 w 2038796"/>
              <a:gd name="connsiteY9" fmla="*/ 1032207 h 3386383"/>
              <a:gd name="connsiteX10" fmla="*/ 72927 w 2038796"/>
              <a:gd name="connsiteY10" fmla="*/ 1161233 h 3386383"/>
              <a:gd name="connsiteX11" fmla="*/ 0 w 2038796"/>
              <a:gd name="connsiteY11" fmla="*/ 1295868 h 3386383"/>
              <a:gd name="connsiteX12" fmla="*/ 134635 w 2038796"/>
              <a:gd name="connsiteY12" fmla="*/ 1654896 h 3386383"/>
              <a:gd name="connsiteX13" fmla="*/ 241222 w 2038796"/>
              <a:gd name="connsiteY13" fmla="*/ 1727824 h 3386383"/>
              <a:gd name="connsiteX14" fmla="*/ 291710 w 2038796"/>
              <a:gd name="connsiteY14" fmla="*/ 1694165 h 3386383"/>
              <a:gd name="connsiteX15" fmla="*/ 336589 w 2038796"/>
              <a:gd name="connsiteY15" fmla="*/ 1750263 h 3386383"/>
              <a:gd name="connsiteX16" fmla="*/ 387077 w 2038796"/>
              <a:gd name="connsiteY16" fmla="*/ 3276133 h 3386383"/>
              <a:gd name="connsiteX17" fmla="*/ 448785 w 2038796"/>
              <a:gd name="connsiteY17" fmla="*/ 3248084 h 3386383"/>
              <a:gd name="connsiteX18" fmla="*/ 431956 w 2038796"/>
              <a:gd name="connsiteY18" fmla="*/ 2372953 h 3386383"/>
              <a:gd name="connsiteX19" fmla="*/ 482444 w 2038796"/>
              <a:gd name="connsiteY19" fmla="*/ 2384172 h 3386383"/>
              <a:gd name="connsiteX20" fmla="*/ 516103 w 2038796"/>
              <a:gd name="connsiteY20" fmla="*/ 3068570 h 3386383"/>
              <a:gd name="connsiteX21" fmla="*/ 583421 w 2038796"/>
              <a:gd name="connsiteY21" fmla="*/ 3074180 h 3386383"/>
              <a:gd name="connsiteX22" fmla="*/ 572201 w 2038796"/>
              <a:gd name="connsiteY22" fmla="*/ 2406612 h 3386383"/>
              <a:gd name="connsiteX23" fmla="*/ 964888 w 2038796"/>
              <a:gd name="connsiteY23" fmla="*/ 2412222 h 3386383"/>
              <a:gd name="connsiteX24" fmla="*/ 970498 w 2038796"/>
              <a:gd name="connsiteY24" fmla="*/ 2816128 h 3386383"/>
              <a:gd name="connsiteX25" fmla="*/ 1026596 w 2038796"/>
              <a:gd name="connsiteY25" fmla="*/ 2827348 h 3386383"/>
              <a:gd name="connsiteX26" fmla="*/ 1020986 w 2038796"/>
              <a:gd name="connsiteY26" fmla="*/ 3001252 h 3386383"/>
              <a:gd name="connsiteX27" fmla="*/ 1009767 w 2038796"/>
              <a:gd name="connsiteY27" fmla="*/ 3124668 h 3386383"/>
              <a:gd name="connsiteX28" fmla="*/ 1020986 w 2038796"/>
              <a:gd name="connsiteY28" fmla="*/ 3343451 h 3386383"/>
              <a:gd name="connsiteX29" fmla="*/ 1217330 w 2038796"/>
              <a:gd name="connsiteY29" fmla="*/ 3360280 h 3386383"/>
              <a:gd name="connsiteX30" fmla="*/ 1211720 w 2038796"/>
              <a:gd name="connsiteY30" fmla="*/ 3175157 h 3386383"/>
              <a:gd name="connsiteX31" fmla="*/ 1228549 w 2038796"/>
              <a:gd name="connsiteY31" fmla="*/ 3001253 h 3386383"/>
              <a:gd name="connsiteX32" fmla="*/ 1211720 w 2038796"/>
              <a:gd name="connsiteY32" fmla="*/ 2872226 h 3386383"/>
              <a:gd name="connsiteX33" fmla="*/ 1234159 w 2038796"/>
              <a:gd name="connsiteY33" fmla="*/ 2832958 h 3386383"/>
              <a:gd name="connsiteX34" fmla="*/ 1250988 w 2038796"/>
              <a:gd name="connsiteY34" fmla="*/ 2614175 h 3386383"/>
              <a:gd name="connsiteX35" fmla="*/ 1256599 w 2038796"/>
              <a:gd name="connsiteY35" fmla="*/ 2501979 h 3386383"/>
              <a:gd name="connsiteX36" fmla="*/ 1262209 w 2038796"/>
              <a:gd name="connsiteY36" fmla="*/ 2367343 h 3386383"/>
              <a:gd name="connsiteX37" fmla="*/ 1357574 w 2038796"/>
              <a:gd name="connsiteY37" fmla="*/ 2518809 h 3386383"/>
              <a:gd name="connsiteX38" fmla="*/ 1368794 w 2038796"/>
              <a:gd name="connsiteY38" fmla="*/ 3057351 h 3386383"/>
              <a:gd name="connsiteX39" fmla="*/ 1413673 w 2038796"/>
              <a:gd name="connsiteY39" fmla="*/ 3062960 h 3386383"/>
              <a:gd name="connsiteX40" fmla="*/ 1419283 w 2038796"/>
              <a:gd name="connsiteY40" fmla="*/ 2574906 h 3386383"/>
              <a:gd name="connsiteX41" fmla="*/ 1469772 w 2038796"/>
              <a:gd name="connsiteY41" fmla="*/ 2586126 h 3386383"/>
              <a:gd name="connsiteX42" fmla="*/ 1480991 w 2038796"/>
              <a:gd name="connsiteY42" fmla="*/ 3242474 h 3386383"/>
              <a:gd name="connsiteX43" fmla="*/ 1531479 w 2038796"/>
              <a:gd name="connsiteY43" fmla="*/ 3225645 h 3386383"/>
              <a:gd name="connsiteX44" fmla="*/ 1537090 w 2038796"/>
              <a:gd name="connsiteY44" fmla="*/ 2754420 h 3386383"/>
              <a:gd name="connsiteX45" fmla="*/ 1604407 w 2038796"/>
              <a:gd name="connsiteY45" fmla="*/ 2911495 h 3386383"/>
              <a:gd name="connsiteX46" fmla="*/ 1991484 w 2038796"/>
              <a:gd name="connsiteY46" fmla="*/ 2715151 h 3386383"/>
              <a:gd name="connsiteX47" fmla="*/ 1997094 w 2038796"/>
              <a:gd name="connsiteY47" fmla="*/ 2602955 h 3386383"/>
              <a:gd name="connsiteX48" fmla="*/ 1828800 w 2038796"/>
              <a:gd name="connsiteY48" fmla="*/ 2586126 h 3386383"/>
              <a:gd name="connsiteX49" fmla="*/ 1705383 w 2038796"/>
              <a:gd name="connsiteY49" fmla="*/ 2513198 h 3386383"/>
              <a:gd name="connsiteX50" fmla="*/ 1621237 w 2038796"/>
              <a:gd name="connsiteY50" fmla="*/ 2401002 h 3386383"/>
              <a:gd name="connsiteX51" fmla="*/ 1694164 w 2038796"/>
              <a:gd name="connsiteY51" fmla="*/ 2277586 h 3386383"/>
              <a:gd name="connsiteX52" fmla="*/ 1514650 w 2038796"/>
              <a:gd name="connsiteY52" fmla="*/ 1980266 h 3386383"/>
              <a:gd name="connsiteX53" fmla="*/ 1503430 w 2038796"/>
              <a:gd name="connsiteY53" fmla="*/ 1576359 h 3386383"/>
              <a:gd name="connsiteX54" fmla="*/ 1312696 w 2038796"/>
              <a:gd name="connsiteY54" fmla="*/ 1598797 h 3386383"/>
              <a:gd name="connsiteX55" fmla="*/ 1323916 w 2038796"/>
              <a:gd name="connsiteY55" fmla="*/ 1436114 h 3386383"/>
              <a:gd name="connsiteX56" fmla="*/ 1262208 w 2038796"/>
              <a:gd name="connsiteY56" fmla="*/ 1295869 h 3386383"/>
              <a:gd name="connsiteX57" fmla="*/ 1284648 w 2038796"/>
              <a:gd name="connsiteY57" fmla="*/ 1189282 h 3386383"/>
              <a:gd name="connsiteX58" fmla="*/ 1256599 w 2038796"/>
              <a:gd name="connsiteY58" fmla="*/ 1026597 h 3386383"/>
              <a:gd name="connsiteX59" fmla="*/ 1256599 w 2038796"/>
              <a:gd name="connsiteY59" fmla="*/ 830254 h 3386383"/>
              <a:gd name="connsiteX60" fmla="*/ 970498 w 2038796"/>
              <a:gd name="connsiteY60" fmla="*/ 661959 h 3386383"/>
              <a:gd name="connsiteX61" fmla="*/ 1015376 w 2038796"/>
              <a:gd name="connsiteY61" fmla="*/ 572202 h 3386383"/>
              <a:gd name="connsiteX62" fmla="*/ 1150012 w 2038796"/>
              <a:gd name="connsiteY62" fmla="*/ 431957 h 3386383"/>
              <a:gd name="connsiteX63" fmla="*/ 1166841 w 2038796"/>
              <a:gd name="connsiteY63" fmla="*/ 263662 h 3386383"/>
              <a:gd name="connsiteX64" fmla="*/ 1161232 w 2038796"/>
              <a:gd name="connsiteY64" fmla="*/ 145856 h 3386383"/>
              <a:gd name="connsiteX65" fmla="*/ 1093914 w 2038796"/>
              <a:gd name="connsiteY65" fmla="*/ 84149 h 3386383"/>
              <a:gd name="connsiteX66" fmla="*/ 987327 w 2038796"/>
              <a:gd name="connsiteY66" fmla="*/ 44880 h 3386383"/>
              <a:gd name="connsiteX67" fmla="*/ 869522 w 2038796"/>
              <a:gd name="connsiteY67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56348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  <a:gd name="connsiteX0" fmla="*/ 869522 w 2038796"/>
              <a:gd name="connsiteY0" fmla="*/ 0 h 3386383"/>
              <a:gd name="connsiteX1" fmla="*/ 779764 w 2038796"/>
              <a:gd name="connsiteY1" fmla="*/ 67319 h 3386383"/>
              <a:gd name="connsiteX2" fmla="*/ 751715 w 2038796"/>
              <a:gd name="connsiteY2" fmla="*/ 173905 h 3386383"/>
              <a:gd name="connsiteX3" fmla="*/ 690007 w 2038796"/>
              <a:gd name="connsiteY3" fmla="*/ 409517 h 3386383"/>
              <a:gd name="connsiteX4" fmla="*/ 678788 w 2038796"/>
              <a:gd name="connsiteY4" fmla="*/ 516105 h 3386383"/>
              <a:gd name="connsiteX5" fmla="*/ 488053 w 2038796"/>
              <a:gd name="connsiteY5" fmla="*/ 617081 h 3386383"/>
              <a:gd name="connsiteX6" fmla="*/ 280491 w 2038796"/>
              <a:gd name="connsiteY6" fmla="*/ 673178 h 3386383"/>
              <a:gd name="connsiteX7" fmla="*/ 218783 w 2038796"/>
              <a:gd name="connsiteY7" fmla="*/ 897571 h 3386383"/>
              <a:gd name="connsiteX8" fmla="*/ 168294 w 2038796"/>
              <a:gd name="connsiteY8" fmla="*/ 1032207 h 3386383"/>
              <a:gd name="connsiteX9" fmla="*/ 72927 w 2038796"/>
              <a:gd name="connsiteY9" fmla="*/ 1161233 h 3386383"/>
              <a:gd name="connsiteX10" fmla="*/ 0 w 2038796"/>
              <a:gd name="connsiteY10" fmla="*/ 1295868 h 3386383"/>
              <a:gd name="connsiteX11" fmla="*/ 134635 w 2038796"/>
              <a:gd name="connsiteY11" fmla="*/ 1654896 h 3386383"/>
              <a:gd name="connsiteX12" fmla="*/ 241222 w 2038796"/>
              <a:gd name="connsiteY12" fmla="*/ 1727824 h 3386383"/>
              <a:gd name="connsiteX13" fmla="*/ 291710 w 2038796"/>
              <a:gd name="connsiteY13" fmla="*/ 1694165 h 3386383"/>
              <a:gd name="connsiteX14" fmla="*/ 336589 w 2038796"/>
              <a:gd name="connsiteY14" fmla="*/ 1750263 h 3386383"/>
              <a:gd name="connsiteX15" fmla="*/ 387077 w 2038796"/>
              <a:gd name="connsiteY15" fmla="*/ 3276133 h 3386383"/>
              <a:gd name="connsiteX16" fmla="*/ 448785 w 2038796"/>
              <a:gd name="connsiteY16" fmla="*/ 3248084 h 3386383"/>
              <a:gd name="connsiteX17" fmla="*/ 431956 w 2038796"/>
              <a:gd name="connsiteY17" fmla="*/ 2372953 h 3386383"/>
              <a:gd name="connsiteX18" fmla="*/ 482444 w 2038796"/>
              <a:gd name="connsiteY18" fmla="*/ 2384172 h 3386383"/>
              <a:gd name="connsiteX19" fmla="*/ 516103 w 2038796"/>
              <a:gd name="connsiteY19" fmla="*/ 3068570 h 3386383"/>
              <a:gd name="connsiteX20" fmla="*/ 583421 w 2038796"/>
              <a:gd name="connsiteY20" fmla="*/ 3074180 h 3386383"/>
              <a:gd name="connsiteX21" fmla="*/ 572201 w 2038796"/>
              <a:gd name="connsiteY21" fmla="*/ 2406612 h 3386383"/>
              <a:gd name="connsiteX22" fmla="*/ 964888 w 2038796"/>
              <a:gd name="connsiteY22" fmla="*/ 2412222 h 3386383"/>
              <a:gd name="connsiteX23" fmla="*/ 970498 w 2038796"/>
              <a:gd name="connsiteY23" fmla="*/ 2816128 h 3386383"/>
              <a:gd name="connsiteX24" fmla="*/ 1026596 w 2038796"/>
              <a:gd name="connsiteY24" fmla="*/ 2827348 h 3386383"/>
              <a:gd name="connsiteX25" fmla="*/ 1020986 w 2038796"/>
              <a:gd name="connsiteY25" fmla="*/ 3001252 h 3386383"/>
              <a:gd name="connsiteX26" fmla="*/ 1009767 w 2038796"/>
              <a:gd name="connsiteY26" fmla="*/ 3124668 h 3386383"/>
              <a:gd name="connsiteX27" fmla="*/ 1020986 w 2038796"/>
              <a:gd name="connsiteY27" fmla="*/ 3343451 h 3386383"/>
              <a:gd name="connsiteX28" fmla="*/ 1217330 w 2038796"/>
              <a:gd name="connsiteY28" fmla="*/ 3360280 h 3386383"/>
              <a:gd name="connsiteX29" fmla="*/ 1211720 w 2038796"/>
              <a:gd name="connsiteY29" fmla="*/ 3175157 h 3386383"/>
              <a:gd name="connsiteX30" fmla="*/ 1228549 w 2038796"/>
              <a:gd name="connsiteY30" fmla="*/ 3001253 h 3386383"/>
              <a:gd name="connsiteX31" fmla="*/ 1211720 w 2038796"/>
              <a:gd name="connsiteY31" fmla="*/ 2872226 h 3386383"/>
              <a:gd name="connsiteX32" fmla="*/ 1234159 w 2038796"/>
              <a:gd name="connsiteY32" fmla="*/ 2832958 h 3386383"/>
              <a:gd name="connsiteX33" fmla="*/ 1250988 w 2038796"/>
              <a:gd name="connsiteY33" fmla="*/ 2614175 h 3386383"/>
              <a:gd name="connsiteX34" fmla="*/ 1256599 w 2038796"/>
              <a:gd name="connsiteY34" fmla="*/ 2501979 h 3386383"/>
              <a:gd name="connsiteX35" fmla="*/ 1262209 w 2038796"/>
              <a:gd name="connsiteY35" fmla="*/ 2367343 h 3386383"/>
              <a:gd name="connsiteX36" fmla="*/ 1357574 w 2038796"/>
              <a:gd name="connsiteY36" fmla="*/ 2518809 h 3386383"/>
              <a:gd name="connsiteX37" fmla="*/ 1368794 w 2038796"/>
              <a:gd name="connsiteY37" fmla="*/ 3057351 h 3386383"/>
              <a:gd name="connsiteX38" fmla="*/ 1413673 w 2038796"/>
              <a:gd name="connsiteY38" fmla="*/ 3062960 h 3386383"/>
              <a:gd name="connsiteX39" fmla="*/ 1419283 w 2038796"/>
              <a:gd name="connsiteY39" fmla="*/ 2574906 h 3386383"/>
              <a:gd name="connsiteX40" fmla="*/ 1469772 w 2038796"/>
              <a:gd name="connsiteY40" fmla="*/ 2586126 h 3386383"/>
              <a:gd name="connsiteX41" fmla="*/ 1480991 w 2038796"/>
              <a:gd name="connsiteY41" fmla="*/ 3242474 h 3386383"/>
              <a:gd name="connsiteX42" fmla="*/ 1531479 w 2038796"/>
              <a:gd name="connsiteY42" fmla="*/ 3225645 h 3386383"/>
              <a:gd name="connsiteX43" fmla="*/ 1537090 w 2038796"/>
              <a:gd name="connsiteY43" fmla="*/ 2754420 h 3386383"/>
              <a:gd name="connsiteX44" fmla="*/ 1604407 w 2038796"/>
              <a:gd name="connsiteY44" fmla="*/ 2911495 h 3386383"/>
              <a:gd name="connsiteX45" fmla="*/ 1991484 w 2038796"/>
              <a:gd name="connsiteY45" fmla="*/ 2715151 h 3386383"/>
              <a:gd name="connsiteX46" fmla="*/ 1997094 w 2038796"/>
              <a:gd name="connsiteY46" fmla="*/ 2602955 h 3386383"/>
              <a:gd name="connsiteX47" fmla="*/ 1828800 w 2038796"/>
              <a:gd name="connsiteY47" fmla="*/ 2586126 h 3386383"/>
              <a:gd name="connsiteX48" fmla="*/ 1705383 w 2038796"/>
              <a:gd name="connsiteY48" fmla="*/ 2513198 h 3386383"/>
              <a:gd name="connsiteX49" fmla="*/ 1621237 w 2038796"/>
              <a:gd name="connsiteY49" fmla="*/ 2401002 h 3386383"/>
              <a:gd name="connsiteX50" fmla="*/ 1694164 w 2038796"/>
              <a:gd name="connsiteY50" fmla="*/ 2277586 h 3386383"/>
              <a:gd name="connsiteX51" fmla="*/ 1514650 w 2038796"/>
              <a:gd name="connsiteY51" fmla="*/ 1980266 h 3386383"/>
              <a:gd name="connsiteX52" fmla="*/ 1503430 w 2038796"/>
              <a:gd name="connsiteY52" fmla="*/ 1576359 h 3386383"/>
              <a:gd name="connsiteX53" fmla="*/ 1312696 w 2038796"/>
              <a:gd name="connsiteY53" fmla="*/ 1598797 h 3386383"/>
              <a:gd name="connsiteX54" fmla="*/ 1323916 w 2038796"/>
              <a:gd name="connsiteY54" fmla="*/ 1436114 h 3386383"/>
              <a:gd name="connsiteX55" fmla="*/ 1262208 w 2038796"/>
              <a:gd name="connsiteY55" fmla="*/ 1295869 h 3386383"/>
              <a:gd name="connsiteX56" fmla="*/ 1284648 w 2038796"/>
              <a:gd name="connsiteY56" fmla="*/ 1189282 h 3386383"/>
              <a:gd name="connsiteX57" fmla="*/ 1256599 w 2038796"/>
              <a:gd name="connsiteY57" fmla="*/ 1026597 h 3386383"/>
              <a:gd name="connsiteX58" fmla="*/ 1256599 w 2038796"/>
              <a:gd name="connsiteY58" fmla="*/ 830254 h 3386383"/>
              <a:gd name="connsiteX59" fmla="*/ 970498 w 2038796"/>
              <a:gd name="connsiteY59" fmla="*/ 661959 h 3386383"/>
              <a:gd name="connsiteX60" fmla="*/ 1015376 w 2038796"/>
              <a:gd name="connsiteY60" fmla="*/ 572202 h 3386383"/>
              <a:gd name="connsiteX61" fmla="*/ 1150012 w 2038796"/>
              <a:gd name="connsiteY61" fmla="*/ 431957 h 3386383"/>
              <a:gd name="connsiteX62" fmla="*/ 1166841 w 2038796"/>
              <a:gd name="connsiteY62" fmla="*/ 263662 h 3386383"/>
              <a:gd name="connsiteX63" fmla="*/ 1161232 w 2038796"/>
              <a:gd name="connsiteY63" fmla="*/ 145856 h 3386383"/>
              <a:gd name="connsiteX64" fmla="*/ 1093914 w 2038796"/>
              <a:gd name="connsiteY64" fmla="*/ 84149 h 3386383"/>
              <a:gd name="connsiteX65" fmla="*/ 987327 w 2038796"/>
              <a:gd name="connsiteY65" fmla="*/ 44880 h 3386383"/>
              <a:gd name="connsiteX66" fmla="*/ 869522 w 2038796"/>
              <a:gd name="connsiteY66" fmla="*/ 0 h 3386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2038796" h="3386383">
                <a:moveTo>
                  <a:pt x="869522" y="0"/>
                </a:moveTo>
                <a:lnTo>
                  <a:pt x="779764" y="67319"/>
                </a:lnTo>
                <a:lnTo>
                  <a:pt x="751715" y="173905"/>
                </a:lnTo>
                <a:cubicBezTo>
                  <a:pt x="731146" y="252442"/>
                  <a:pt x="676918" y="297321"/>
                  <a:pt x="690007" y="409517"/>
                </a:cubicBezTo>
                <a:lnTo>
                  <a:pt x="678788" y="516105"/>
                </a:lnTo>
                <a:lnTo>
                  <a:pt x="488053" y="617081"/>
                </a:lnTo>
                <a:cubicBezTo>
                  <a:pt x="418866" y="617081"/>
                  <a:pt x="304800" y="639519"/>
                  <a:pt x="280491" y="673178"/>
                </a:cubicBezTo>
                <a:lnTo>
                  <a:pt x="218783" y="897571"/>
                </a:lnTo>
                <a:lnTo>
                  <a:pt x="168294" y="1032207"/>
                </a:lnTo>
                <a:lnTo>
                  <a:pt x="72927" y="1161233"/>
                </a:lnTo>
                <a:lnTo>
                  <a:pt x="0" y="1295868"/>
                </a:lnTo>
                <a:lnTo>
                  <a:pt x="134635" y="1654896"/>
                </a:lnTo>
                <a:lnTo>
                  <a:pt x="241222" y="1727824"/>
                </a:lnTo>
                <a:lnTo>
                  <a:pt x="291710" y="1694165"/>
                </a:lnTo>
                <a:lnTo>
                  <a:pt x="336589" y="1750263"/>
                </a:lnTo>
                <a:lnTo>
                  <a:pt x="387077" y="3276133"/>
                </a:lnTo>
                <a:lnTo>
                  <a:pt x="448785" y="3248084"/>
                </a:lnTo>
                <a:lnTo>
                  <a:pt x="431956" y="2372953"/>
                </a:lnTo>
                <a:lnTo>
                  <a:pt x="482444" y="2384172"/>
                </a:lnTo>
                <a:lnTo>
                  <a:pt x="516103" y="3068570"/>
                </a:lnTo>
                <a:lnTo>
                  <a:pt x="583421" y="3074180"/>
                </a:lnTo>
                <a:lnTo>
                  <a:pt x="572201" y="2406612"/>
                </a:lnTo>
                <a:lnTo>
                  <a:pt x="964888" y="2412222"/>
                </a:lnTo>
                <a:cubicBezTo>
                  <a:pt x="1011637" y="2451490"/>
                  <a:pt x="968628" y="2681493"/>
                  <a:pt x="970498" y="2816128"/>
                </a:cubicBezTo>
                <a:lnTo>
                  <a:pt x="1026596" y="2827348"/>
                </a:lnTo>
                <a:lnTo>
                  <a:pt x="1020986" y="3001252"/>
                </a:lnTo>
                <a:lnTo>
                  <a:pt x="1009767" y="3124668"/>
                </a:lnTo>
                <a:cubicBezTo>
                  <a:pt x="1007897" y="3188246"/>
                  <a:pt x="972368" y="3279873"/>
                  <a:pt x="1020986" y="3343451"/>
                </a:cubicBezTo>
                <a:cubicBezTo>
                  <a:pt x="1086435" y="3420118"/>
                  <a:pt x="1168711" y="3373370"/>
                  <a:pt x="1217330" y="3360280"/>
                </a:cubicBezTo>
                <a:cubicBezTo>
                  <a:pt x="1262209" y="3306052"/>
                  <a:pt x="1206110" y="3229385"/>
                  <a:pt x="1211720" y="3175157"/>
                </a:cubicBezTo>
                <a:lnTo>
                  <a:pt x="1228549" y="3001253"/>
                </a:lnTo>
                <a:cubicBezTo>
                  <a:pt x="1228549" y="2950764"/>
                  <a:pt x="1211720" y="2922715"/>
                  <a:pt x="1211720" y="2872226"/>
                </a:cubicBezTo>
                <a:lnTo>
                  <a:pt x="1234159" y="2832958"/>
                </a:lnTo>
                <a:lnTo>
                  <a:pt x="1250988" y="2614175"/>
                </a:lnTo>
                <a:lnTo>
                  <a:pt x="1256599" y="2501979"/>
                </a:lnTo>
                <a:lnTo>
                  <a:pt x="1262209" y="2367343"/>
                </a:lnTo>
                <a:lnTo>
                  <a:pt x="1357574" y="2518809"/>
                </a:lnTo>
                <a:lnTo>
                  <a:pt x="1368794" y="3057351"/>
                </a:lnTo>
                <a:lnTo>
                  <a:pt x="1413673" y="3062960"/>
                </a:lnTo>
                <a:lnTo>
                  <a:pt x="1419283" y="2574906"/>
                </a:lnTo>
                <a:lnTo>
                  <a:pt x="1469772" y="2586126"/>
                </a:lnTo>
                <a:lnTo>
                  <a:pt x="1480991" y="3242474"/>
                </a:lnTo>
                <a:lnTo>
                  <a:pt x="1531479" y="3225645"/>
                </a:lnTo>
                <a:cubicBezTo>
                  <a:pt x="1533349" y="3068570"/>
                  <a:pt x="1535220" y="2911495"/>
                  <a:pt x="1537090" y="2754420"/>
                </a:cubicBezTo>
                <a:cubicBezTo>
                  <a:pt x="1559529" y="2806778"/>
                  <a:pt x="1570748" y="2920845"/>
                  <a:pt x="1604407" y="2911495"/>
                </a:cubicBezTo>
                <a:lnTo>
                  <a:pt x="1991484" y="2715151"/>
                </a:lnTo>
                <a:cubicBezTo>
                  <a:pt x="2066282" y="2672142"/>
                  <a:pt x="2040103" y="2595476"/>
                  <a:pt x="1997094" y="2602955"/>
                </a:cubicBezTo>
                <a:lnTo>
                  <a:pt x="1828800" y="2586126"/>
                </a:lnTo>
                <a:cubicBezTo>
                  <a:pt x="1757742" y="2591735"/>
                  <a:pt x="1742782" y="2552467"/>
                  <a:pt x="1705383" y="2513198"/>
                </a:cubicBezTo>
                <a:lnTo>
                  <a:pt x="1621237" y="2401002"/>
                </a:lnTo>
                <a:lnTo>
                  <a:pt x="1694164" y="2277586"/>
                </a:lnTo>
                <a:lnTo>
                  <a:pt x="1514650" y="1980266"/>
                </a:lnTo>
                <a:lnTo>
                  <a:pt x="1503430" y="1576359"/>
                </a:lnTo>
                <a:cubicBezTo>
                  <a:pt x="1458552" y="1527741"/>
                  <a:pt x="1380014" y="1602537"/>
                  <a:pt x="1312696" y="1598797"/>
                </a:cubicBezTo>
                <a:lnTo>
                  <a:pt x="1323916" y="1436114"/>
                </a:lnTo>
                <a:lnTo>
                  <a:pt x="1262208" y="1295869"/>
                </a:lnTo>
                <a:lnTo>
                  <a:pt x="1284648" y="1189282"/>
                </a:lnTo>
                <a:lnTo>
                  <a:pt x="1256599" y="1026597"/>
                </a:lnTo>
                <a:cubicBezTo>
                  <a:pt x="1256599" y="961149"/>
                  <a:pt x="1279039" y="850824"/>
                  <a:pt x="1256599" y="830254"/>
                </a:cubicBezTo>
                <a:lnTo>
                  <a:pt x="970498" y="661959"/>
                </a:lnTo>
                <a:lnTo>
                  <a:pt x="1015376" y="572202"/>
                </a:lnTo>
                <a:lnTo>
                  <a:pt x="1150012" y="431957"/>
                </a:lnTo>
                <a:cubicBezTo>
                  <a:pt x="1178061" y="375859"/>
                  <a:pt x="1161231" y="319760"/>
                  <a:pt x="1166841" y="263662"/>
                </a:cubicBezTo>
                <a:lnTo>
                  <a:pt x="1161232" y="145856"/>
                </a:lnTo>
                <a:lnTo>
                  <a:pt x="1093914" y="84149"/>
                </a:lnTo>
                <a:lnTo>
                  <a:pt x="987327" y="44880"/>
                </a:lnTo>
                <a:lnTo>
                  <a:pt x="86952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8" name="Freeform 6">
            <a:extLst>
              <a:ext uri="{FF2B5EF4-FFF2-40B4-BE49-F238E27FC236}">
                <a16:creationId xmlns:a16="http://schemas.microsoft.com/office/drawing/2014/main" id="{739655F3-C2C4-460A-9325-F15CB71529C9}"/>
              </a:ext>
            </a:extLst>
          </p:cNvPr>
          <p:cNvSpPr/>
          <p:nvPr/>
        </p:nvSpPr>
        <p:spPr>
          <a:xfrm flipH="1">
            <a:off x="6937094" y="4496162"/>
            <a:ext cx="1744199" cy="2217283"/>
          </a:xfrm>
          <a:custGeom>
            <a:avLst/>
            <a:gdLst/>
            <a:ahLst/>
            <a:cxnLst/>
            <a:rect l="l" t="t" r="r" b="b"/>
            <a:pathLst>
              <a:path w="4425823" h="5626251">
                <a:moveTo>
                  <a:pt x="2333544" y="3596735"/>
                </a:moveTo>
                <a:lnTo>
                  <a:pt x="2306249" y="3664974"/>
                </a:lnTo>
                <a:lnTo>
                  <a:pt x="1937759" y="3719565"/>
                </a:lnTo>
                <a:lnTo>
                  <a:pt x="1842225" y="3896986"/>
                </a:lnTo>
                <a:lnTo>
                  <a:pt x="1883168" y="4060759"/>
                </a:lnTo>
                <a:cubicBezTo>
                  <a:pt x="1819479" y="4047111"/>
                  <a:pt x="1755789" y="4210885"/>
                  <a:pt x="1692100" y="4019816"/>
                </a:cubicBezTo>
                <a:lnTo>
                  <a:pt x="1528327" y="4074407"/>
                </a:lnTo>
                <a:lnTo>
                  <a:pt x="1596565" y="4156293"/>
                </a:lnTo>
                <a:lnTo>
                  <a:pt x="1623861" y="5016102"/>
                </a:lnTo>
                <a:lnTo>
                  <a:pt x="2128828" y="5016103"/>
                </a:lnTo>
                <a:lnTo>
                  <a:pt x="2306249" y="4538431"/>
                </a:lnTo>
                <a:lnTo>
                  <a:pt x="2347192" y="4347362"/>
                </a:lnTo>
                <a:lnTo>
                  <a:pt x="2538261" y="3719565"/>
                </a:lnTo>
                <a:close/>
                <a:moveTo>
                  <a:pt x="724533" y="0"/>
                </a:moveTo>
                <a:cubicBezTo>
                  <a:pt x="836693" y="18259"/>
                  <a:pt x="948851" y="-10434"/>
                  <a:pt x="1061010" y="54776"/>
                </a:cubicBezTo>
                <a:cubicBezTo>
                  <a:pt x="1100135" y="161720"/>
                  <a:pt x="1178387" y="268664"/>
                  <a:pt x="1178387" y="375608"/>
                </a:cubicBezTo>
                <a:lnTo>
                  <a:pt x="1115787" y="563409"/>
                </a:lnTo>
                <a:lnTo>
                  <a:pt x="1217513" y="657311"/>
                </a:lnTo>
                <a:lnTo>
                  <a:pt x="1154913" y="751212"/>
                </a:lnTo>
                <a:lnTo>
                  <a:pt x="1186213" y="852938"/>
                </a:lnTo>
                <a:lnTo>
                  <a:pt x="1154913" y="939014"/>
                </a:lnTo>
                <a:lnTo>
                  <a:pt x="1154913" y="1079866"/>
                </a:lnTo>
                <a:lnTo>
                  <a:pt x="967110" y="1087692"/>
                </a:lnTo>
                <a:lnTo>
                  <a:pt x="1397491" y="1690224"/>
                </a:lnTo>
                <a:lnTo>
                  <a:pt x="1507041" y="1525898"/>
                </a:lnTo>
                <a:lnTo>
                  <a:pt x="1600943" y="1189417"/>
                </a:lnTo>
                <a:cubicBezTo>
                  <a:pt x="1673977" y="1085082"/>
                  <a:pt x="1856563" y="996399"/>
                  <a:pt x="1890471" y="1040741"/>
                </a:cubicBezTo>
                <a:cubicBezTo>
                  <a:pt x="1913947" y="1077259"/>
                  <a:pt x="1804397" y="1309403"/>
                  <a:pt x="1843522" y="1455473"/>
                </a:cubicBezTo>
                <a:cubicBezTo>
                  <a:pt x="1739187" y="1546764"/>
                  <a:pt x="1650504" y="1630233"/>
                  <a:pt x="1647894" y="1752825"/>
                </a:cubicBezTo>
                <a:lnTo>
                  <a:pt x="1726144" y="1823250"/>
                </a:lnTo>
                <a:lnTo>
                  <a:pt x="1600943" y="2042355"/>
                </a:lnTo>
                <a:lnTo>
                  <a:pt x="1757446" y="1995403"/>
                </a:lnTo>
                <a:cubicBezTo>
                  <a:pt x="1812222" y="1945844"/>
                  <a:pt x="1876126" y="1867593"/>
                  <a:pt x="1921773" y="1846727"/>
                </a:cubicBezTo>
                <a:cubicBezTo>
                  <a:pt x="1967419" y="1825860"/>
                  <a:pt x="1994808" y="1862377"/>
                  <a:pt x="2031325" y="1870203"/>
                </a:cubicBezTo>
                <a:lnTo>
                  <a:pt x="2101751" y="1721525"/>
                </a:lnTo>
                <a:cubicBezTo>
                  <a:pt x="2144789" y="1712395"/>
                  <a:pt x="2269990" y="1632840"/>
                  <a:pt x="2297378" y="1651098"/>
                </a:cubicBezTo>
                <a:cubicBezTo>
                  <a:pt x="2425188" y="1716308"/>
                  <a:pt x="2255644" y="1750217"/>
                  <a:pt x="2234776" y="1799776"/>
                </a:cubicBezTo>
                <a:cubicBezTo>
                  <a:pt x="2349544" y="1810210"/>
                  <a:pt x="2566040" y="1773691"/>
                  <a:pt x="2579081" y="1831076"/>
                </a:cubicBezTo>
                <a:lnTo>
                  <a:pt x="2602557" y="2011054"/>
                </a:lnTo>
                <a:cubicBezTo>
                  <a:pt x="2581689" y="2018879"/>
                  <a:pt x="2571255" y="2029311"/>
                  <a:pt x="2539955" y="2034528"/>
                </a:cubicBezTo>
                <a:cubicBezTo>
                  <a:pt x="2508655" y="2039745"/>
                  <a:pt x="2491700" y="2043658"/>
                  <a:pt x="2414754" y="2042354"/>
                </a:cubicBezTo>
                <a:cubicBezTo>
                  <a:pt x="2337807" y="2041049"/>
                  <a:pt x="2190434" y="2031921"/>
                  <a:pt x="2078274" y="2026704"/>
                </a:cubicBezTo>
                <a:lnTo>
                  <a:pt x="2172176" y="2237982"/>
                </a:lnTo>
                <a:cubicBezTo>
                  <a:pt x="2018283" y="2326667"/>
                  <a:pt x="1919164" y="2399700"/>
                  <a:pt x="1710495" y="2504034"/>
                </a:cubicBezTo>
                <a:cubicBezTo>
                  <a:pt x="1689629" y="2603151"/>
                  <a:pt x="1848739" y="2616195"/>
                  <a:pt x="1960900" y="2691837"/>
                </a:cubicBezTo>
                <a:lnTo>
                  <a:pt x="2117400" y="2777914"/>
                </a:lnTo>
                <a:cubicBezTo>
                  <a:pt x="2315637" y="2877032"/>
                  <a:pt x="2803399" y="2741395"/>
                  <a:pt x="3040762" y="2887465"/>
                </a:cubicBezTo>
                <a:cubicBezTo>
                  <a:pt x="3155528" y="2986582"/>
                  <a:pt x="3121621" y="3171779"/>
                  <a:pt x="3103362" y="3278721"/>
                </a:cubicBezTo>
                <a:lnTo>
                  <a:pt x="3745022" y="4256859"/>
                </a:lnTo>
                <a:lnTo>
                  <a:pt x="3588519" y="4468136"/>
                </a:lnTo>
                <a:lnTo>
                  <a:pt x="3870223" y="4781140"/>
                </a:lnTo>
                <a:lnTo>
                  <a:pt x="4050201" y="4765490"/>
                </a:lnTo>
                <a:lnTo>
                  <a:pt x="4222353" y="4843740"/>
                </a:lnTo>
                <a:cubicBezTo>
                  <a:pt x="4287562" y="4833307"/>
                  <a:pt x="4344948" y="4713323"/>
                  <a:pt x="4417980" y="4812440"/>
                </a:cubicBezTo>
                <a:cubicBezTo>
                  <a:pt x="4480580" y="4940252"/>
                  <a:pt x="4151926" y="5099361"/>
                  <a:pt x="4018899" y="5242821"/>
                </a:cubicBezTo>
                <a:lnTo>
                  <a:pt x="3901523" y="5203696"/>
                </a:lnTo>
                <a:lnTo>
                  <a:pt x="3948474" y="5266296"/>
                </a:lnTo>
                <a:lnTo>
                  <a:pt x="3713721" y="5383674"/>
                </a:lnTo>
                <a:lnTo>
                  <a:pt x="3549393" y="5141094"/>
                </a:lnTo>
                <a:lnTo>
                  <a:pt x="3572869" y="5031544"/>
                </a:lnTo>
                <a:lnTo>
                  <a:pt x="3392892" y="4718539"/>
                </a:lnTo>
                <a:lnTo>
                  <a:pt x="3275515" y="4773314"/>
                </a:lnTo>
                <a:lnTo>
                  <a:pt x="3009462" y="4280334"/>
                </a:lnTo>
                <a:lnTo>
                  <a:pt x="2978161" y="4436836"/>
                </a:lnTo>
                <a:lnTo>
                  <a:pt x="2657332" y="4413360"/>
                </a:lnTo>
                <a:cubicBezTo>
                  <a:pt x="2626031" y="4614204"/>
                  <a:pt x="2602557" y="4768098"/>
                  <a:pt x="2610382" y="4945467"/>
                </a:cubicBezTo>
                <a:cubicBezTo>
                  <a:pt x="2691240" y="5078494"/>
                  <a:pt x="2725151" y="5117620"/>
                  <a:pt x="2727758" y="5297597"/>
                </a:cubicBezTo>
                <a:lnTo>
                  <a:pt x="2845135" y="5407148"/>
                </a:lnTo>
                <a:cubicBezTo>
                  <a:pt x="2858177" y="5461924"/>
                  <a:pt x="2980770" y="5524523"/>
                  <a:pt x="2884260" y="5571475"/>
                </a:cubicBezTo>
                <a:cubicBezTo>
                  <a:pt x="2790358" y="5587125"/>
                  <a:pt x="2688633" y="5618426"/>
                  <a:pt x="2571255" y="5587125"/>
                </a:cubicBezTo>
                <a:cubicBezTo>
                  <a:pt x="2479962" y="5537565"/>
                  <a:pt x="2404321" y="5464533"/>
                  <a:pt x="2344328" y="5375848"/>
                </a:cubicBezTo>
                <a:lnTo>
                  <a:pt x="2258252" y="5368023"/>
                </a:lnTo>
                <a:lnTo>
                  <a:pt x="2211301" y="5219347"/>
                </a:lnTo>
                <a:lnTo>
                  <a:pt x="2062624" y="5211521"/>
                </a:lnTo>
                <a:lnTo>
                  <a:pt x="2172176" y="5297597"/>
                </a:lnTo>
                <a:lnTo>
                  <a:pt x="2140876" y="5422799"/>
                </a:lnTo>
                <a:lnTo>
                  <a:pt x="2156527" y="5602775"/>
                </a:lnTo>
                <a:lnTo>
                  <a:pt x="2007849" y="5626251"/>
                </a:lnTo>
                <a:lnTo>
                  <a:pt x="1960898" y="5493224"/>
                </a:lnTo>
                <a:lnTo>
                  <a:pt x="2046974" y="5375848"/>
                </a:lnTo>
                <a:lnTo>
                  <a:pt x="1577467" y="5258472"/>
                </a:lnTo>
                <a:lnTo>
                  <a:pt x="1037535" y="5368023"/>
                </a:lnTo>
                <a:lnTo>
                  <a:pt x="998411" y="5563650"/>
                </a:lnTo>
                <a:cubicBezTo>
                  <a:pt x="961894" y="5665377"/>
                  <a:pt x="862776" y="5610601"/>
                  <a:pt x="771483" y="5563650"/>
                </a:cubicBezTo>
                <a:lnTo>
                  <a:pt x="771483" y="5391498"/>
                </a:lnTo>
                <a:lnTo>
                  <a:pt x="849734" y="5375848"/>
                </a:lnTo>
                <a:lnTo>
                  <a:pt x="888859" y="5281947"/>
                </a:lnTo>
                <a:lnTo>
                  <a:pt x="1014061" y="5234996"/>
                </a:lnTo>
                <a:lnTo>
                  <a:pt x="716707" y="5156745"/>
                </a:lnTo>
                <a:cubicBezTo>
                  <a:pt x="708881" y="5240213"/>
                  <a:pt x="763656" y="5354981"/>
                  <a:pt x="693231" y="5407148"/>
                </a:cubicBezTo>
                <a:cubicBezTo>
                  <a:pt x="607156" y="5430624"/>
                  <a:pt x="568029" y="5360198"/>
                  <a:pt x="505429" y="5336723"/>
                </a:cubicBezTo>
                <a:lnTo>
                  <a:pt x="497604" y="5188045"/>
                </a:lnTo>
                <a:lnTo>
                  <a:pt x="591505" y="5172396"/>
                </a:lnTo>
                <a:lnTo>
                  <a:pt x="638457" y="5055018"/>
                </a:lnTo>
                <a:cubicBezTo>
                  <a:pt x="677583" y="4963725"/>
                  <a:pt x="1170564" y="5060235"/>
                  <a:pt x="1436616" y="5062844"/>
                </a:cubicBezTo>
                <a:lnTo>
                  <a:pt x="1389665" y="4069056"/>
                </a:lnTo>
                <a:lnTo>
                  <a:pt x="1428791" y="4037755"/>
                </a:lnTo>
                <a:lnTo>
                  <a:pt x="1444441" y="3943855"/>
                </a:lnTo>
                <a:lnTo>
                  <a:pt x="1319240" y="3920379"/>
                </a:lnTo>
                <a:lnTo>
                  <a:pt x="1240988" y="3810828"/>
                </a:lnTo>
                <a:cubicBezTo>
                  <a:pt x="972325" y="3852563"/>
                  <a:pt x="813217" y="4144699"/>
                  <a:pt x="693232" y="3787353"/>
                </a:cubicBezTo>
                <a:lnTo>
                  <a:pt x="137650" y="1940628"/>
                </a:lnTo>
                <a:cubicBezTo>
                  <a:pt x="56789" y="1677183"/>
                  <a:pt x="-78845" y="1265061"/>
                  <a:pt x="59398" y="1142468"/>
                </a:cubicBezTo>
                <a:cubicBezTo>
                  <a:pt x="234158" y="980749"/>
                  <a:pt x="260243" y="1077257"/>
                  <a:pt x="380227" y="1150292"/>
                </a:cubicBezTo>
                <a:cubicBezTo>
                  <a:pt x="375011" y="1048565"/>
                  <a:pt x="455870" y="837287"/>
                  <a:pt x="560204" y="837287"/>
                </a:cubicBezTo>
                <a:lnTo>
                  <a:pt x="411527" y="563409"/>
                </a:lnTo>
                <a:cubicBezTo>
                  <a:pt x="375011" y="430382"/>
                  <a:pt x="401095" y="320830"/>
                  <a:pt x="442829" y="187803"/>
                </a:cubicBezTo>
                <a:cubicBezTo>
                  <a:pt x="528905" y="54775"/>
                  <a:pt x="630632" y="62602"/>
                  <a:pt x="7245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3AB1EE7-1586-4ADA-9A3C-26745B4B9037}"/>
              </a:ext>
            </a:extLst>
          </p:cNvPr>
          <p:cNvGrpSpPr/>
          <p:nvPr/>
        </p:nvGrpSpPr>
        <p:grpSpPr>
          <a:xfrm>
            <a:off x="5114351" y="831074"/>
            <a:ext cx="1753521" cy="1290320"/>
            <a:chOff x="1914525" y="1276351"/>
            <a:chExt cx="5333999" cy="4336841"/>
          </a:xfrm>
        </p:grpSpPr>
        <p:sp>
          <p:nvSpPr>
            <p:cNvPr id="50" name="Freeform 3">
              <a:extLst>
                <a:ext uri="{FF2B5EF4-FFF2-40B4-BE49-F238E27FC236}">
                  <a16:creationId xmlns:a16="http://schemas.microsoft.com/office/drawing/2014/main" id="{B998AC05-662B-4E0B-9F8A-5805218400B9}"/>
                </a:ext>
              </a:extLst>
            </p:cNvPr>
            <p:cNvSpPr/>
            <p:nvPr/>
          </p:nvSpPr>
          <p:spPr>
            <a:xfrm>
              <a:off x="3587126" y="1400175"/>
              <a:ext cx="3661398" cy="3028950"/>
            </a:xfrm>
            <a:custGeom>
              <a:avLst/>
              <a:gdLst>
                <a:gd name="connsiteX0" fmla="*/ 3695700 w 3695700"/>
                <a:gd name="connsiteY0" fmla="*/ 0 h 3067050"/>
                <a:gd name="connsiteX1" fmla="*/ 2667000 w 3695700"/>
                <a:gd name="connsiteY1" fmla="*/ 733425 h 3067050"/>
                <a:gd name="connsiteX2" fmla="*/ 2743200 w 3695700"/>
                <a:gd name="connsiteY2" fmla="*/ 952500 h 3067050"/>
                <a:gd name="connsiteX3" fmla="*/ 2257425 w 3695700"/>
                <a:gd name="connsiteY3" fmla="*/ 11334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724150 w 3695700"/>
                <a:gd name="connsiteY1" fmla="*/ 790575 h 3067050"/>
                <a:gd name="connsiteX2" fmla="*/ 2743200 w 3695700"/>
                <a:gd name="connsiteY2" fmla="*/ 952500 h 3067050"/>
                <a:gd name="connsiteX3" fmla="*/ 2257425 w 3695700"/>
                <a:gd name="connsiteY3" fmla="*/ 11334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657475 w 3695700"/>
                <a:gd name="connsiteY1" fmla="*/ 809625 h 3067050"/>
                <a:gd name="connsiteX2" fmla="*/ 2743200 w 3695700"/>
                <a:gd name="connsiteY2" fmla="*/ 952500 h 3067050"/>
                <a:gd name="connsiteX3" fmla="*/ 2257425 w 3695700"/>
                <a:gd name="connsiteY3" fmla="*/ 11334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657475 w 3695700"/>
                <a:gd name="connsiteY1" fmla="*/ 809625 h 3067050"/>
                <a:gd name="connsiteX2" fmla="*/ 2781300 w 3695700"/>
                <a:gd name="connsiteY2" fmla="*/ 962025 h 3067050"/>
                <a:gd name="connsiteX3" fmla="*/ 2257425 w 3695700"/>
                <a:gd name="connsiteY3" fmla="*/ 11334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657475 w 3695700"/>
                <a:gd name="connsiteY1" fmla="*/ 809625 h 3067050"/>
                <a:gd name="connsiteX2" fmla="*/ 2781300 w 3695700"/>
                <a:gd name="connsiteY2" fmla="*/ 962025 h 3067050"/>
                <a:gd name="connsiteX3" fmla="*/ 2314575 w 3695700"/>
                <a:gd name="connsiteY3" fmla="*/ 122872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781300 w 3695700"/>
                <a:gd name="connsiteY2" fmla="*/ 962025 h 3067050"/>
                <a:gd name="connsiteX3" fmla="*/ 2314575 w 3695700"/>
                <a:gd name="connsiteY3" fmla="*/ 122872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314575 w 3695700"/>
                <a:gd name="connsiteY3" fmla="*/ 122872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0480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67075 w 3695700"/>
                <a:gd name="connsiteY14" fmla="*/ 2809875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657600 w 3695700"/>
                <a:gd name="connsiteY15" fmla="*/ 2543175 h 3067050"/>
                <a:gd name="connsiteX16" fmla="*/ 3648075 w 3695700"/>
                <a:gd name="connsiteY16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657600 w 3695700"/>
                <a:gd name="connsiteY15" fmla="*/ 2543175 h 3067050"/>
                <a:gd name="connsiteX16" fmla="*/ 3562350 w 3695700"/>
                <a:gd name="connsiteY16" fmla="*/ 252412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657600 w 3695700"/>
                <a:gd name="connsiteY15" fmla="*/ 25431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543300 w 3695700"/>
                <a:gd name="connsiteY15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133475 w 3695700"/>
                <a:gd name="connsiteY6" fmla="*/ 1419225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543300 w 3695700"/>
                <a:gd name="connsiteY15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543300 w 3695700"/>
                <a:gd name="connsiteY15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1047750 w 3695700"/>
                <a:gd name="connsiteY7" fmla="*/ 1409700 h 3067050"/>
                <a:gd name="connsiteX8" fmla="*/ 304800 w 3695700"/>
                <a:gd name="connsiteY8" fmla="*/ 1466850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543300 w 3695700"/>
                <a:gd name="connsiteY15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04800 w 3695700"/>
                <a:gd name="connsiteY7" fmla="*/ 1466850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04800 w 3695700"/>
                <a:gd name="connsiteY7" fmla="*/ 1466850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04800 w 3695700"/>
                <a:gd name="connsiteY7" fmla="*/ 1466850 h 3067050"/>
                <a:gd name="connsiteX8" fmla="*/ 381000 w 3695700"/>
                <a:gd name="connsiteY8" fmla="*/ 1552575 h 3067050"/>
                <a:gd name="connsiteX9" fmla="*/ 0 w 3695700"/>
                <a:gd name="connsiteY9" fmla="*/ 2143125 h 3067050"/>
                <a:gd name="connsiteX10" fmla="*/ 885825 w 3695700"/>
                <a:gd name="connsiteY10" fmla="*/ 1990725 h 3067050"/>
                <a:gd name="connsiteX11" fmla="*/ 1190625 w 3695700"/>
                <a:gd name="connsiteY11" fmla="*/ 2019300 h 3067050"/>
                <a:gd name="connsiteX12" fmla="*/ 2619375 w 3695700"/>
                <a:gd name="connsiteY12" fmla="*/ 3067050 h 3067050"/>
                <a:gd name="connsiteX13" fmla="*/ 3124200 w 3695700"/>
                <a:gd name="connsiteY13" fmla="*/ 2609850 h 3067050"/>
                <a:gd name="connsiteX14" fmla="*/ 3219450 w 3695700"/>
                <a:gd name="connsiteY14" fmla="*/ 2686050 h 3067050"/>
                <a:gd name="connsiteX15" fmla="*/ 3543300 w 3695700"/>
                <a:gd name="connsiteY15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95700 w 3695700"/>
                <a:gd name="connsiteY0" fmla="*/ 0 h 3067050"/>
                <a:gd name="connsiteX1" fmla="*/ 2438400 w 3695700"/>
                <a:gd name="connsiteY1" fmla="*/ 962025 h 3067050"/>
                <a:gd name="connsiteX2" fmla="*/ 2552700 w 3695700"/>
                <a:gd name="connsiteY2" fmla="*/ 1085850 h 3067050"/>
                <a:gd name="connsiteX3" fmla="*/ 2286000 w 3695700"/>
                <a:gd name="connsiteY3" fmla="*/ 1247775 h 3067050"/>
                <a:gd name="connsiteX4" fmla="*/ 2352675 w 3695700"/>
                <a:gd name="connsiteY4" fmla="*/ 1362075 h 3067050"/>
                <a:gd name="connsiteX5" fmla="*/ 2000250 w 3695700"/>
                <a:gd name="connsiteY5" fmla="*/ 1590675 h 3067050"/>
                <a:gd name="connsiteX6" fmla="*/ 1219200 w 3695700"/>
                <a:gd name="connsiteY6" fmla="*/ 1371600 h 3067050"/>
                <a:gd name="connsiteX7" fmla="*/ 381000 w 3695700"/>
                <a:gd name="connsiteY7" fmla="*/ 1552575 h 3067050"/>
                <a:gd name="connsiteX8" fmla="*/ 0 w 3695700"/>
                <a:gd name="connsiteY8" fmla="*/ 2143125 h 3067050"/>
                <a:gd name="connsiteX9" fmla="*/ 885825 w 3695700"/>
                <a:gd name="connsiteY9" fmla="*/ 1990725 h 3067050"/>
                <a:gd name="connsiteX10" fmla="*/ 1190625 w 3695700"/>
                <a:gd name="connsiteY10" fmla="*/ 2019300 h 3067050"/>
                <a:gd name="connsiteX11" fmla="*/ 2619375 w 3695700"/>
                <a:gd name="connsiteY11" fmla="*/ 3067050 h 3067050"/>
                <a:gd name="connsiteX12" fmla="*/ 3124200 w 3695700"/>
                <a:gd name="connsiteY12" fmla="*/ 2609850 h 3067050"/>
                <a:gd name="connsiteX13" fmla="*/ 3219450 w 3695700"/>
                <a:gd name="connsiteY13" fmla="*/ 2686050 h 3067050"/>
                <a:gd name="connsiteX14" fmla="*/ 3543300 w 3695700"/>
                <a:gd name="connsiteY14" fmla="*/ 2466975 h 3067050"/>
                <a:gd name="connsiteX0" fmla="*/ 3648075 w 3648075"/>
                <a:gd name="connsiteY0" fmla="*/ 0 h 3067050"/>
                <a:gd name="connsiteX1" fmla="*/ 2390775 w 3648075"/>
                <a:gd name="connsiteY1" fmla="*/ 962025 h 3067050"/>
                <a:gd name="connsiteX2" fmla="*/ 2505075 w 3648075"/>
                <a:gd name="connsiteY2" fmla="*/ 1085850 h 3067050"/>
                <a:gd name="connsiteX3" fmla="*/ 2238375 w 3648075"/>
                <a:gd name="connsiteY3" fmla="*/ 1247775 h 3067050"/>
                <a:gd name="connsiteX4" fmla="*/ 2305050 w 3648075"/>
                <a:gd name="connsiteY4" fmla="*/ 1362075 h 3067050"/>
                <a:gd name="connsiteX5" fmla="*/ 1952625 w 3648075"/>
                <a:gd name="connsiteY5" fmla="*/ 1590675 h 3067050"/>
                <a:gd name="connsiteX6" fmla="*/ 1171575 w 3648075"/>
                <a:gd name="connsiteY6" fmla="*/ 1371600 h 3067050"/>
                <a:gd name="connsiteX7" fmla="*/ 333375 w 3648075"/>
                <a:gd name="connsiteY7" fmla="*/ 1552575 h 3067050"/>
                <a:gd name="connsiteX8" fmla="*/ 0 w 3648075"/>
                <a:gd name="connsiteY8" fmla="*/ 2162175 h 3067050"/>
                <a:gd name="connsiteX9" fmla="*/ 838200 w 3648075"/>
                <a:gd name="connsiteY9" fmla="*/ 1990725 h 3067050"/>
                <a:gd name="connsiteX10" fmla="*/ 1143000 w 3648075"/>
                <a:gd name="connsiteY10" fmla="*/ 2019300 h 3067050"/>
                <a:gd name="connsiteX11" fmla="*/ 2571750 w 3648075"/>
                <a:gd name="connsiteY11" fmla="*/ 3067050 h 3067050"/>
                <a:gd name="connsiteX12" fmla="*/ 3076575 w 3648075"/>
                <a:gd name="connsiteY12" fmla="*/ 2609850 h 3067050"/>
                <a:gd name="connsiteX13" fmla="*/ 3171825 w 3648075"/>
                <a:gd name="connsiteY13" fmla="*/ 2686050 h 3067050"/>
                <a:gd name="connsiteX14" fmla="*/ 3495675 w 3648075"/>
                <a:gd name="connsiteY14" fmla="*/ 2466975 h 3067050"/>
                <a:gd name="connsiteX0" fmla="*/ 3648075 w 3648075"/>
                <a:gd name="connsiteY0" fmla="*/ 0 h 3067050"/>
                <a:gd name="connsiteX1" fmla="*/ 2390775 w 3648075"/>
                <a:gd name="connsiteY1" fmla="*/ 962025 h 3067050"/>
                <a:gd name="connsiteX2" fmla="*/ 2505075 w 3648075"/>
                <a:gd name="connsiteY2" fmla="*/ 1085850 h 3067050"/>
                <a:gd name="connsiteX3" fmla="*/ 2238375 w 3648075"/>
                <a:gd name="connsiteY3" fmla="*/ 1247775 h 3067050"/>
                <a:gd name="connsiteX4" fmla="*/ 2305050 w 3648075"/>
                <a:gd name="connsiteY4" fmla="*/ 1362075 h 3067050"/>
                <a:gd name="connsiteX5" fmla="*/ 1952625 w 3648075"/>
                <a:gd name="connsiteY5" fmla="*/ 1590675 h 3067050"/>
                <a:gd name="connsiteX6" fmla="*/ 1171575 w 3648075"/>
                <a:gd name="connsiteY6" fmla="*/ 1371600 h 3067050"/>
                <a:gd name="connsiteX7" fmla="*/ 333375 w 3648075"/>
                <a:gd name="connsiteY7" fmla="*/ 1552575 h 3067050"/>
                <a:gd name="connsiteX8" fmla="*/ 0 w 3648075"/>
                <a:gd name="connsiteY8" fmla="*/ 2162175 h 3067050"/>
                <a:gd name="connsiteX9" fmla="*/ 838200 w 3648075"/>
                <a:gd name="connsiteY9" fmla="*/ 1990725 h 3067050"/>
                <a:gd name="connsiteX10" fmla="*/ 1143000 w 3648075"/>
                <a:gd name="connsiteY10" fmla="*/ 2019300 h 3067050"/>
                <a:gd name="connsiteX11" fmla="*/ 2571750 w 3648075"/>
                <a:gd name="connsiteY11" fmla="*/ 3067050 h 3067050"/>
                <a:gd name="connsiteX12" fmla="*/ 3076575 w 3648075"/>
                <a:gd name="connsiteY12" fmla="*/ 2609850 h 3067050"/>
                <a:gd name="connsiteX13" fmla="*/ 3171825 w 3648075"/>
                <a:gd name="connsiteY13" fmla="*/ 2686050 h 3067050"/>
                <a:gd name="connsiteX14" fmla="*/ 3495675 w 3648075"/>
                <a:gd name="connsiteY14" fmla="*/ 2466975 h 3067050"/>
                <a:gd name="connsiteX0" fmla="*/ 3660392 w 3660392"/>
                <a:gd name="connsiteY0" fmla="*/ 0 h 3067050"/>
                <a:gd name="connsiteX1" fmla="*/ 2403092 w 3660392"/>
                <a:gd name="connsiteY1" fmla="*/ 962025 h 3067050"/>
                <a:gd name="connsiteX2" fmla="*/ 2517392 w 3660392"/>
                <a:gd name="connsiteY2" fmla="*/ 1085850 h 3067050"/>
                <a:gd name="connsiteX3" fmla="*/ 2250692 w 3660392"/>
                <a:gd name="connsiteY3" fmla="*/ 1247775 h 3067050"/>
                <a:gd name="connsiteX4" fmla="*/ 2317367 w 3660392"/>
                <a:gd name="connsiteY4" fmla="*/ 1362075 h 3067050"/>
                <a:gd name="connsiteX5" fmla="*/ 1964942 w 3660392"/>
                <a:gd name="connsiteY5" fmla="*/ 1590675 h 3067050"/>
                <a:gd name="connsiteX6" fmla="*/ 1183892 w 3660392"/>
                <a:gd name="connsiteY6" fmla="*/ 1371600 h 3067050"/>
                <a:gd name="connsiteX7" fmla="*/ 345692 w 3660392"/>
                <a:gd name="connsiteY7" fmla="*/ 1552575 h 3067050"/>
                <a:gd name="connsiteX8" fmla="*/ 12317 w 3660392"/>
                <a:gd name="connsiteY8" fmla="*/ 2162175 h 3067050"/>
                <a:gd name="connsiteX9" fmla="*/ 850517 w 3660392"/>
                <a:gd name="connsiteY9" fmla="*/ 1990725 h 3067050"/>
                <a:gd name="connsiteX10" fmla="*/ 1155317 w 3660392"/>
                <a:gd name="connsiteY10" fmla="*/ 2019300 h 3067050"/>
                <a:gd name="connsiteX11" fmla="*/ 2584067 w 3660392"/>
                <a:gd name="connsiteY11" fmla="*/ 3067050 h 3067050"/>
                <a:gd name="connsiteX12" fmla="*/ 3088892 w 3660392"/>
                <a:gd name="connsiteY12" fmla="*/ 2609850 h 3067050"/>
                <a:gd name="connsiteX13" fmla="*/ 3184142 w 3660392"/>
                <a:gd name="connsiteY13" fmla="*/ 2686050 h 3067050"/>
                <a:gd name="connsiteX14" fmla="*/ 3507992 w 3660392"/>
                <a:gd name="connsiteY14" fmla="*/ 2466975 h 3067050"/>
                <a:gd name="connsiteX0" fmla="*/ 3661041 w 3661041"/>
                <a:gd name="connsiteY0" fmla="*/ 0 h 3067050"/>
                <a:gd name="connsiteX1" fmla="*/ 2403741 w 3661041"/>
                <a:gd name="connsiteY1" fmla="*/ 962025 h 3067050"/>
                <a:gd name="connsiteX2" fmla="*/ 2518041 w 3661041"/>
                <a:gd name="connsiteY2" fmla="*/ 1085850 h 3067050"/>
                <a:gd name="connsiteX3" fmla="*/ 2251341 w 3661041"/>
                <a:gd name="connsiteY3" fmla="*/ 1247775 h 3067050"/>
                <a:gd name="connsiteX4" fmla="*/ 2318016 w 3661041"/>
                <a:gd name="connsiteY4" fmla="*/ 1362075 h 3067050"/>
                <a:gd name="connsiteX5" fmla="*/ 1965591 w 3661041"/>
                <a:gd name="connsiteY5" fmla="*/ 1590675 h 3067050"/>
                <a:gd name="connsiteX6" fmla="*/ 1184541 w 3661041"/>
                <a:gd name="connsiteY6" fmla="*/ 1371600 h 3067050"/>
                <a:gd name="connsiteX7" fmla="*/ 346341 w 3661041"/>
                <a:gd name="connsiteY7" fmla="*/ 1552575 h 3067050"/>
                <a:gd name="connsiteX8" fmla="*/ 12966 w 3661041"/>
                <a:gd name="connsiteY8" fmla="*/ 2162175 h 3067050"/>
                <a:gd name="connsiteX9" fmla="*/ 813066 w 3661041"/>
                <a:gd name="connsiteY9" fmla="*/ 1905000 h 3067050"/>
                <a:gd name="connsiteX10" fmla="*/ 1155966 w 3661041"/>
                <a:gd name="connsiteY10" fmla="*/ 2019300 h 3067050"/>
                <a:gd name="connsiteX11" fmla="*/ 2584716 w 3661041"/>
                <a:gd name="connsiteY11" fmla="*/ 3067050 h 3067050"/>
                <a:gd name="connsiteX12" fmla="*/ 3089541 w 3661041"/>
                <a:gd name="connsiteY12" fmla="*/ 2609850 h 3067050"/>
                <a:gd name="connsiteX13" fmla="*/ 3184791 w 3661041"/>
                <a:gd name="connsiteY13" fmla="*/ 2686050 h 3067050"/>
                <a:gd name="connsiteX14" fmla="*/ 3508641 w 3661041"/>
                <a:gd name="connsiteY14" fmla="*/ 2466975 h 3067050"/>
                <a:gd name="connsiteX0" fmla="*/ 3662719 w 3662719"/>
                <a:gd name="connsiteY0" fmla="*/ 0 h 3067050"/>
                <a:gd name="connsiteX1" fmla="*/ 2405419 w 3662719"/>
                <a:gd name="connsiteY1" fmla="*/ 962025 h 3067050"/>
                <a:gd name="connsiteX2" fmla="*/ 2519719 w 3662719"/>
                <a:gd name="connsiteY2" fmla="*/ 1085850 h 3067050"/>
                <a:gd name="connsiteX3" fmla="*/ 2253019 w 3662719"/>
                <a:gd name="connsiteY3" fmla="*/ 1247775 h 3067050"/>
                <a:gd name="connsiteX4" fmla="*/ 2319694 w 3662719"/>
                <a:gd name="connsiteY4" fmla="*/ 1362075 h 3067050"/>
                <a:gd name="connsiteX5" fmla="*/ 1967269 w 3662719"/>
                <a:gd name="connsiteY5" fmla="*/ 1590675 h 3067050"/>
                <a:gd name="connsiteX6" fmla="*/ 1186219 w 3662719"/>
                <a:gd name="connsiteY6" fmla="*/ 1371600 h 3067050"/>
                <a:gd name="connsiteX7" fmla="*/ 348019 w 3662719"/>
                <a:gd name="connsiteY7" fmla="*/ 1552575 h 3067050"/>
                <a:gd name="connsiteX8" fmla="*/ 14644 w 3662719"/>
                <a:gd name="connsiteY8" fmla="*/ 2162175 h 3067050"/>
                <a:gd name="connsiteX9" fmla="*/ 814744 w 3662719"/>
                <a:gd name="connsiteY9" fmla="*/ 1905000 h 3067050"/>
                <a:gd name="connsiteX10" fmla="*/ 1157644 w 3662719"/>
                <a:gd name="connsiteY10" fmla="*/ 2019300 h 3067050"/>
                <a:gd name="connsiteX11" fmla="*/ 2586394 w 3662719"/>
                <a:gd name="connsiteY11" fmla="*/ 3067050 h 3067050"/>
                <a:gd name="connsiteX12" fmla="*/ 3091219 w 3662719"/>
                <a:gd name="connsiteY12" fmla="*/ 2609850 h 3067050"/>
                <a:gd name="connsiteX13" fmla="*/ 3186469 w 3662719"/>
                <a:gd name="connsiteY13" fmla="*/ 2686050 h 3067050"/>
                <a:gd name="connsiteX14" fmla="*/ 3510319 w 3662719"/>
                <a:gd name="connsiteY14" fmla="*/ 2466975 h 3067050"/>
                <a:gd name="connsiteX0" fmla="*/ 3663396 w 3663396"/>
                <a:gd name="connsiteY0" fmla="*/ 0 h 3067050"/>
                <a:gd name="connsiteX1" fmla="*/ 2406096 w 3663396"/>
                <a:gd name="connsiteY1" fmla="*/ 962025 h 3067050"/>
                <a:gd name="connsiteX2" fmla="*/ 2520396 w 3663396"/>
                <a:gd name="connsiteY2" fmla="*/ 1085850 h 3067050"/>
                <a:gd name="connsiteX3" fmla="*/ 2253696 w 3663396"/>
                <a:gd name="connsiteY3" fmla="*/ 1247775 h 3067050"/>
                <a:gd name="connsiteX4" fmla="*/ 2320371 w 3663396"/>
                <a:gd name="connsiteY4" fmla="*/ 1362075 h 3067050"/>
                <a:gd name="connsiteX5" fmla="*/ 1967946 w 3663396"/>
                <a:gd name="connsiteY5" fmla="*/ 1590675 h 3067050"/>
                <a:gd name="connsiteX6" fmla="*/ 1186896 w 3663396"/>
                <a:gd name="connsiteY6" fmla="*/ 1371600 h 3067050"/>
                <a:gd name="connsiteX7" fmla="*/ 348696 w 3663396"/>
                <a:gd name="connsiteY7" fmla="*/ 1552575 h 3067050"/>
                <a:gd name="connsiteX8" fmla="*/ 15321 w 3663396"/>
                <a:gd name="connsiteY8" fmla="*/ 2162175 h 3067050"/>
                <a:gd name="connsiteX9" fmla="*/ 786846 w 3663396"/>
                <a:gd name="connsiteY9" fmla="*/ 1905000 h 3067050"/>
                <a:gd name="connsiteX10" fmla="*/ 1158321 w 3663396"/>
                <a:gd name="connsiteY10" fmla="*/ 2019300 h 3067050"/>
                <a:gd name="connsiteX11" fmla="*/ 2587071 w 3663396"/>
                <a:gd name="connsiteY11" fmla="*/ 3067050 h 3067050"/>
                <a:gd name="connsiteX12" fmla="*/ 3091896 w 3663396"/>
                <a:gd name="connsiteY12" fmla="*/ 2609850 h 3067050"/>
                <a:gd name="connsiteX13" fmla="*/ 3187146 w 3663396"/>
                <a:gd name="connsiteY13" fmla="*/ 2686050 h 3067050"/>
                <a:gd name="connsiteX14" fmla="*/ 3510996 w 3663396"/>
                <a:gd name="connsiteY14" fmla="*/ 2466975 h 3067050"/>
                <a:gd name="connsiteX0" fmla="*/ 3661398 w 3661398"/>
                <a:gd name="connsiteY0" fmla="*/ 0 h 3067050"/>
                <a:gd name="connsiteX1" fmla="*/ 2404098 w 3661398"/>
                <a:gd name="connsiteY1" fmla="*/ 962025 h 3067050"/>
                <a:gd name="connsiteX2" fmla="*/ 2518398 w 3661398"/>
                <a:gd name="connsiteY2" fmla="*/ 1085850 h 3067050"/>
                <a:gd name="connsiteX3" fmla="*/ 2251698 w 3661398"/>
                <a:gd name="connsiteY3" fmla="*/ 1247775 h 3067050"/>
                <a:gd name="connsiteX4" fmla="*/ 2318373 w 3661398"/>
                <a:gd name="connsiteY4" fmla="*/ 1362075 h 3067050"/>
                <a:gd name="connsiteX5" fmla="*/ 1965948 w 3661398"/>
                <a:gd name="connsiteY5" fmla="*/ 1590675 h 3067050"/>
                <a:gd name="connsiteX6" fmla="*/ 1184898 w 3661398"/>
                <a:gd name="connsiteY6" fmla="*/ 1371600 h 3067050"/>
                <a:gd name="connsiteX7" fmla="*/ 346698 w 3661398"/>
                <a:gd name="connsiteY7" fmla="*/ 1552575 h 3067050"/>
                <a:gd name="connsiteX8" fmla="*/ 13323 w 3661398"/>
                <a:gd name="connsiteY8" fmla="*/ 2162175 h 3067050"/>
                <a:gd name="connsiteX9" fmla="*/ 784848 w 3661398"/>
                <a:gd name="connsiteY9" fmla="*/ 1905000 h 3067050"/>
                <a:gd name="connsiteX10" fmla="*/ 1156323 w 3661398"/>
                <a:gd name="connsiteY10" fmla="*/ 2019300 h 3067050"/>
                <a:gd name="connsiteX11" fmla="*/ 2585073 w 3661398"/>
                <a:gd name="connsiteY11" fmla="*/ 3067050 h 3067050"/>
                <a:gd name="connsiteX12" fmla="*/ 3089898 w 3661398"/>
                <a:gd name="connsiteY12" fmla="*/ 2609850 h 3067050"/>
                <a:gd name="connsiteX13" fmla="*/ 3185148 w 3661398"/>
                <a:gd name="connsiteY13" fmla="*/ 2686050 h 3067050"/>
                <a:gd name="connsiteX14" fmla="*/ 3508998 w 3661398"/>
                <a:gd name="connsiteY14" fmla="*/ 2466975 h 3067050"/>
                <a:gd name="connsiteX0" fmla="*/ 3661398 w 3661398"/>
                <a:gd name="connsiteY0" fmla="*/ 0 h 3067050"/>
                <a:gd name="connsiteX1" fmla="*/ 2404098 w 3661398"/>
                <a:gd name="connsiteY1" fmla="*/ 962025 h 3067050"/>
                <a:gd name="connsiteX2" fmla="*/ 2518398 w 3661398"/>
                <a:gd name="connsiteY2" fmla="*/ 1085850 h 3067050"/>
                <a:gd name="connsiteX3" fmla="*/ 2251698 w 3661398"/>
                <a:gd name="connsiteY3" fmla="*/ 1247775 h 3067050"/>
                <a:gd name="connsiteX4" fmla="*/ 2318373 w 3661398"/>
                <a:gd name="connsiteY4" fmla="*/ 1362075 h 3067050"/>
                <a:gd name="connsiteX5" fmla="*/ 1965948 w 3661398"/>
                <a:gd name="connsiteY5" fmla="*/ 1590675 h 3067050"/>
                <a:gd name="connsiteX6" fmla="*/ 1184898 w 3661398"/>
                <a:gd name="connsiteY6" fmla="*/ 1371600 h 3067050"/>
                <a:gd name="connsiteX7" fmla="*/ 346698 w 3661398"/>
                <a:gd name="connsiteY7" fmla="*/ 1552575 h 3067050"/>
                <a:gd name="connsiteX8" fmla="*/ 13323 w 3661398"/>
                <a:gd name="connsiteY8" fmla="*/ 2162175 h 3067050"/>
                <a:gd name="connsiteX9" fmla="*/ 784848 w 3661398"/>
                <a:gd name="connsiteY9" fmla="*/ 1905000 h 3067050"/>
                <a:gd name="connsiteX10" fmla="*/ 1156323 w 3661398"/>
                <a:gd name="connsiteY10" fmla="*/ 2019300 h 3067050"/>
                <a:gd name="connsiteX11" fmla="*/ 2585073 w 3661398"/>
                <a:gd name="connsiteY11" fmla="*/ 3067050 h 3067050"/>
                <a:gd name="connsiteX12" fmla="*/ 3089898 w 3661398"/>
                <a:gd name="connsiteY12" fmla="*/ 2609850 h 3067050"/>
                <a:gd name="connsiteX13" fmla="*/ 3185148 w 3661398"/>
                <a:gd name="connsiteY13" fmla="*/ 2686050 h 3067050"/>
                <a:gd name="connsiteX14" fmla="*/ 3508998 w 3661398"/>
                <a:gd name="connsiteY14" fmla="*/ 2466975 h 3067050"/>
                <a:gd name="connsiteX0" fmla="*/ 3661398 w 3661398"/>
                <a:gd name="connsiteY0" fmla="*/ 0 h 3028950"/>
                <a:gd name="connsiteX1" fmla="*/ 2404098 w 3661398"/>
                <a:gd name="connsiteY1" fmla="*/ 962025 h 3028950"/>
                <a:gd name="connsiteX2" fmla="*/ 2518398 w 3661398"/>
                <a:gd name="connsiteY2" fmla="*/ 1085850 h 3028950"/>
                <a:gd name="connsiteX3" fmla="*/ 2251698 w 3661398"/>
                <a:gd name="connsiteY3" fmla="*/ 1247775 h 3028950"/>
                <a:gd name="connsiteX4" fmla="*/ 2318373 w 3661398"/>
                <a:gd name="connsiteY4" fmla="*/ 1362075 h 3028950"/>
                <a:gd name="connsiteX5" fmla="*/ 1965948 w 3661398"/>
                <a:gd name="connsiteY5" fmla="*/ 1590675 h 3028950"/>
                <a:gd name="connsiteX6" fmla="*/ 1184898 w 3661398"/>
                <a:gd name="connsiteY6" fmla="*/ 1371600 h 3028950"/>
                <a:gd name="connsiteX7" fmla="*/ 346698 w 3661398"/>
                <a:gd name="connsiteY7" fmla="*/ 1552575 h 3028950"/>
                <a:gd name="connsiteX8" fmla="*/ 13323 w 3661398"/>
                <a:gd name="connsiteY8" fmla="*/ 2162175 h 3028950"/>
                <a:gd name="connsiteX9" fmla="*/ 784848 w 3661398"/>
                <a:gd name="connsiteY9" fmla="*/ 1905000 h 3028950"/>
                <a:gd name="connsiteX10" fmla="*/ 1156323 w 3661398"/>
                <a:gd name="connsiteY10" fmla="*/ 2019300 h 3028950"/>
                <a:gd name="connsiteX11" fmla="*/ 2613648 w 3661398"/>
                <a:gd name="connsiteY11" fmla="*/ 3028950 h 3028950"/>
                <a:gd name="connsiteX12" fmla="*/ 3089898 w 3661398"/>
                <a:gd name="connsiteY12" fmla="*/ 2609850 h 3028950"/>
                <a:gd name="connsiteX13" fmla="*/ 3185148 w 3661398"/>
                <a:gd name="connsiteY13" fmla="*/ 2686050 h 3028950"/>
                <a:gd name="connsiteX14" fmla="*/ 3508998 w 3661398"/>
                <a:gd name="connsiteY14" fmla="*/ 2466975 h 302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61398" h="3028950">
                  <a:moveTo>
                    <a:pt x="3661398" y="0"/>
                  </a:moveTo>
                  <a:lnTo>
                    <a:pt x="2404098" y="962025"/>
                  </a:lnTo>
                  <a:lnTo>
                    <a:pt x="2518398" y="1085850"/>
                  </a:lnTo>
                  <a:lnTo>
                    <a:pt x="2251698" y="1247775"/>
                  </a:lnTo>
                  <a:lnTo>
                    <a:pt x="2318373" y="1362075"/>
                  </a:lnTo>
                  <a:lnTo>
                    <a:pt x="1965948" y="1590675"/>
                  </a:lnTo>
                  <a:cubicBezTo>
                    <a:pt x="1838948" y="1676400"/>
                    <a:pt x="1273798" y="1371600"/>
                    <a:pt x="1184898" y="1371600"/>
                  </a:cubicBezTo>
                  <a:cubicBezTo>
                    <a:pt x="905498" y="1431925"/>
                    <a:pt x="473698" y="1395413"/>
                    <a:pt x="346698" y="1552575"/>
                  </a:cubicBezTo>
                  <a:cubicBezTo>
                    <a:pt x="219698" y="1787525"/>
                    <a:pt x="130798" y="1917700"/>
                    <a:pt x="13323" y="2162175"/>
                  </a:cubicBezTo>
                  <a:cubicBezTo>
                    <a:pt x="-97802" y="2400300"/>
                    <a:pt x="514973" y="2390775"/>
                    <a:pt x="784848" y="1905000"/>
                  </a:cubicBezTo>
                  <a:lnTo>
                    <a:pt x="1156323" y="2019300"/>
                  </a:lnTo>
                  <a:cubicBezTo>
                    <a:pt x="1689723" y="2330450"/>
                    <a:pt x="2137398" y="2679700"/>
                    <a:pt x="2613648" y="3028950"/>
                  </a:cubicBezTo>
                  <a:lnTo>
                    <a:pt x="3089898" y="2609850"/>
                  </a:lnTo>
                  <a:lnTo>
                    <a:pt x="3185148" y="2686050"/>
                  </a:lnTo>
                  <a:lnTo>
                    <a:pt x="3508998" y="2466975"/>
                  </a:lnTo>
                </a:path>
              </a:pathLst>
            </a:custGeom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51" name="Freeform 4">
              <a:extLst>
                <a:ext uri="{FF2B5EF4-FFF2-40B4-BE49-F238E27FC236}">
                  <a16:creationId xmlns:a16="http://schemas.microsoft.com/office/drawing/2014/main" id="{8554236D-6217-4E77-AB7A-69D34E94C3CB}"/>
                </a:ext>
              </a:extLst>
            </p:cNvPr>
            <p:cNvSpPr/>
            <p:nvPr/>
          </p:nvSpPr>
          <p:spPr>
            <a:xfrm>
              <a:off x="1914525" y="1276351"/>
              <a:ext cx="4300729" cy="4336841"/>
            </a:xfrm>
            <a:custGeom>
              <a:avLst/>
              <a:gdLst>
                <a:gd name="connsiteX0" fmla="*/ 0 w 4276725"/>
                <a:gd name="connsiteY0" fmla="*/ 0 h 4114800"/>
                <a:gd name="connsiteX1" fmla="*/ 1028700 w 4276725"/>
                <a:gd name="connsiteY1" fmla="*/ 866775 h 4114800"/>
                <a:gd name="connsiteX2" fmla="*/ 952500 w 4276725"/>
                <a:gd name="connsiteY2" fmla="*/ 990600 h 4114800"/>
                <a:gd name="connsiteX3" fmla="*/ 1333500 w 4276725"/>
                <a:gd name="connsiteY3" fmla="*/ 1285875 h 4114800"/>
                <a:gd name="connsiteX4" fmla="*/ 1247775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952500 w 4276725"/>
                <a:gd name="connsiteY2" fmla="*/ 990600 h 4114800"/>
                <a:gd name="connsiteX3" fmla="*/ 1333500 w 4276725"/>
                <a:gd name="connsiteY3" fmla="*/ 1285875 h 4114800"/>
                <a:gd name="connsiteX4" fmla="*/ 1247775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33500 w 4276725"/>
                <a:gd name="connsiteY3" fmla="*/ 1285875 h 4114800"/>
                <a:gd name="connsiteX4" fmla="*/ 1247775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43025 w 4276725"/>
                <a:gd name="connsiteY3" fmla="*/ 1323975 h 4114800"/>
                <a:gd name="connsiteX4" fmla="*/ 1247775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43025 w 4276725"/>
                <a:gd name="connsiteY3" fmla="*/ 1323975 h 4114800"/>
                <a:gd name="connsiteX4" fmla="*/ 1247775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43025 w 4276725"/>
                <a:gd name="connsiteY3" fmla="*/ 1323975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4478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2857500 w 4276725"/>
                <a:gd name="connsiteY7" fmla="*/ 2219325 h 4114800"/>
                <a:gd name="connsiteX8" fmla="*/ 4276725 w 4276725"/>
                <a:gd name="connsiteY8" fmla="*/ 3314700 h 4114800"/>
                <a:gd name="connsiteX9" fmla="*/ 3952875 w 4276725"/>
                <a:gd name="connsiteY9" fmla="*/ 3590925 h 4114800"/>
                <a:gd name="connsiteX10" fmla="*/ 3524250 w 4276725"/>
                <a:gd name="connsiteY10" fmla="*/ 3914775 h 4114800"/>
                <a:gd name="connsiteX11" fmla="*/ 3124200 w 4276725"/>
                <a:gd name="connsiteY11" fmla="*/ 4114800 h 4114800"/>
                <a:gd name="connsiteX12" fmla="*/ 2514600 w 4276725"/>
                <a:gd name="connsiteY12" fmla="*/ 4114800 h 4114800"/>
                <a:gd name="connsiteX13" fmla="*/ 2257425 w 4276725"/>
                <a:gd name="connsiteY13" fmla="*/ 3695700 h 4114800"/>
                <a:gd name="connsiteX14" fmla="*/ 1828800 w 4276725"/>
                <a:gd name="connsiteY14" fmla="*/ 3409950 h 4114800"/>
                <a:gd name="connsiteX15" fmla="*/ 1476375 w 4276725"/>
                <a:gd name="connsiteY15" fmla="*/ 3171825 h 4114800"/>
                <a:gd name="connsiteX16" fmla="*/ 1114425 w 4276725"/>
                <a:gd name="connsiteY16" fmla="*/ 3019425 h 4114800"/>
                <a:gd name="connsiteX17" fmla="*/ 933450 w 4276725"/>
                <a:gd name="connsiteY17" fmla="*/ 2733675 h 4114800"/>
                <a:gd name="connsiteX18" fmla="*/ 619125 w 4276725"/>
                <a:gd name="connsiteY18" fmla="*/ 2476500 h 4114800"/>
                <a:gd name="connsiteX19" fmla="*/ 447675 w 4276725"/>
                <a:gd name="connsiteY19" fmla="*/ 2571750 h 4114800"/>
                <a:gd name="connsiteX20" fmla="*/ 152400 w 4276725"/>
                <a:gd name="connsiteY20" fmla="*/ 2333625 h 4114800"/>
                <a:gd name="connsiteX21" fmla="*/ 142875 w 4276725"/>
                <a:gd name="connsiteY21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857500 w 4276725"/>
                <a:gd name="connsiteY8" fmla="*/ 2219325 h 4114800"/>
                <a:gd name="connsiteX9" fmla="*/ 4276725 w 4276725"/>
                <a:gd name="connsiteY9" fmla="*/ 3314700 h 4114800"/>
                <a:gd name="connsiteX10" fmla="*/ 3952875 w 4276725"/>
                <a:gd name="connsiteY10" fmla="*/ 3590925 h 4114800"/>
                <a:gd name="connsiteX11" fmla="*/ 3524250 w 4276725"/>
                <a:gd name="connsiteY11" fmla="*/ 3914775 h 4114800"/>
                <a:gd name="connsiteX12" fmla="*/ 3124200 w 4276725"/>
                <a:gd name="connsiteY12" fmla="*/ 4114800 h 4114800"/>
                <a:gd name="connsiteX13" fmla="*/ 2514600 w 4276725"/>
                <a:gd name="connsiteY13" fmla="*/ 4114800 h 4114800"/>
                <a:gd name="connsiteX14" fmla="*/ 2257425 w 4276725"/>
                <a:gd name="connsiteY14" fmla="*/ 3695700 h 4114800"/>
                <a:gd name="connsiteX15" fmla="*/ 1828800 w 4276725"/>
                <a:gd name="connsiteY15" fmla="*/ 3409950 h 4114800"/>
                <a:gd name="connsiteX16" fmla="*/ 1476375 w 4276725"/>
                <a:gd name="connsiteY16" fmla="*/ 3171825 h 4114800"/>
                <a:gd name="connsiteX17" fmla="*/ 1114425 w 4276725"/>
                <a:gd name="connsiteY17" fmla="*/ 3019425 h 4114800"/>
                <a:gd name="connsiteX18" fmla="*/ 933450 w 4276725"/>
                <a:gd name="connsiteY18" fmla="*/ 2733675 h 4114800"/>
                <a:gd name="connsiteX19" fmla="*/ 619125 w 4276725"/>
                <a:gd name="connsiteY19" fmla="*/ 2476500 h 4114800"/>
                <a:gd name="connsiteX20" fmla="*/ 447675 w 4276725"/>
                <a:gd name="connsiteY20" fmla="*/ 2571750 h 4114800"/>
                <a:gd name="connsiteX21" fmla="*/ 152400 w 4276725"/>
                <a:gd name="connsiteY21" fmla="*/ 2333625 h 4114800"/>
                <a:gd name="connsiteX22" fmla="*/ 142875 w 4276725"/>
                <a:gd name="connsiteY22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4276725 w 4276725"/>
                <a:gd name="connsiteY9" fmla="*/ 3314700 h 4114800"/>
                <a:gd name="connsiteX10" fmla="*/ 3952875 w 4276725"/>
                <a:gd name="connsiteY10" fmla="*/ 3590925 h 4114800"/>
                <a:gd name="connsiteX11" fmla="*/ 3524250 w 4276725"/>
                <a:gd name="connsiteY11" fmla="*/ 3914775 h 4114800"/>
                <a:gd name="connsiteX12" fmla="*/ 3124200 w 4276725"/>
                <a:gd name="connsiteY12" fmla="*/ 4114800 h 4114800"/>
                <a:gd name="connsiteX13" fmla="*/ 2514600 w 4276725"/>
                <a:gd name="connsiteY13" fmla="*/ 4114800 h 4114800"/>
                <a:gd name="connsiteX14" fmla="*/ 2257425 w 4276725"/>
                <a:gd name="connsiteY14" fmla="*/ 3695700 h 4114800"/>
                <a:gd name="connsiteX15" fmla="*/ 1828800 w 4276725"/>
                <a:gd name="connsiteY15" fmla="*/ 3409950 h 4114800"/>
                <a:gd name="connsiteX16" fmla="*/ 1476375 w 4276725"/>
                <a:gd name="connsiteY16" fmla="*/ 3171825 h 4114800"/>
                <a:gd name="connsiteX17" fmla="*/ 1114425 w 4276725"/>
                <a:gd name="connsiteY17" fmla="*/ 3019425 h 4114800"/>
                <a:gd name="connsiteX18" fmla="*/ 933450 w 4276725"/>
                <a:gd name="connsiteY18" fmla="*/ 2733675 h 4114800"/>
                <a:gd name="connsiteX19" fmla="*/ 619125 w 4276725"/>
                <a:gd name="connsiteY19" fmla="*/ 2476500 h 4114800"/>
                <a:gd name="connsiteX20" fmla="*/ 447675 w 4276725"/>
                <a:gd name="connsiteY20" fmla="*/ 2571750 h 4114800"/>
                <a:gd name="connsiteX21" fmla="*/ 152400 w 4276725"/>
                <a:gd name="connsiteY21" fmla="*/ 2333625 h 4114800"/>
                <a:gd name="connsiteX22" fmla="*/ 142875 w 4276725"/>
                <a:gd name="connsiteY22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4276725 w 4276725"/>
                <a:gd name="connsiteY9" fmla="*/ 3314700 h 4114800"/>
                <a:gd name="connsiteX10" fmla="*/ 3952875 w 4276725"/>
                <a:gd name="connsiteY10" fmla="*/ 3590925 h 4114800"/>
                <a:gd name="connsiteX11" fmla="*/ 3524250 w 4276725"/>
                <a:gd name="connsiteY11" fmla="*/ 3914775 h 4114800"/>
                <a:gd name="connsiteX12" fmla="*/ 3124200 w 4276725"/>
                <a:gd name="connsiteY12" fmla="*/ 4114800 h 4114800"/>
                <a:gd name="connsiteX13" fmla="*/ 2514600 w 4276725"/>
                <a:gd name="connsiteY13" fmla="*/ 4114800 h 4114800"/>
                <a:gd name="connsiteX14" fmla="*/ 2257425 w 4276725"/>
                <a:gd name="connsiteY14" fmla="*/ 3695700 h 4114800"/>
                <a:gd name="connsiteX15" fmla="*/ 1828800 w 4276725"/>
                <a:gd name="connsiteY15" fmla="*/ 3409950 h 4114800"/>
                <a:gd name="connsiteX16" fmla="*/ 1476375 w 4276725"/>
                <a:gd name="connsiteY16" fmla="*/ 3171825 h 4114800"/>
                <a:gd name="connsiteX17" fmla="*/ 1114425 w 4276725"/>
                <a:gd name="connsiteY17" fmla="*/ 3019425 h 4114800"/>
                <a:gd name="connsiteX18" fmla="*/ 933450 w 4276725"/>
                <a:gd name="connsiteY18" fmla="*/ 2733675 h 4114800"/>
                <a:gd name="connsiteX19" fmla="*/ 619125 w 4276725"/>
                <a:gd name="connsiteY19" fmla="*/ 2476500 h 4114800"/>
                <a:gd name="connsiteX20" fmla="*/ 447675 w 4276725"/>
                <a:gd name="connsiteY20" fmla="*/ 2571750 h 4114800"/>
                <a:gd name="connsiteX21" fmla="*/ 152400 w 4276725"/>
                <a:gd name="connsiteY21" fmla="*/ 2333625 h 4114800"/>
                <a:gd name="connsiteX22" fmla="*/ 142875 w 4276725"/>
                <a:gd name="connsiteY22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4276725 w 4276725"/>
                <a:gd name="connsiteY9" fmla="*/ 3314700 h 4114800"/>
                <a:gd name="connsiteX10" fmla="*/ 3952875 w 4276725"/>
                <a:gd name="connsiteY10" fmla="*/ 3590925 h 4114800"/>
                <a:gd name="connsiteX11" fmla="*/ 3524250 w 4276725"/>
                <a:gd name="connsiteY11" fmla="*/ 3914775 h 4114800"/>
                <a:gd name="connsiteX12" fmla="*/ 3124200 w 4276725"/>
                <a:gd name="connsiteY12" fmla="*/ 4114800 h 4114800"/>
                <a:gd name="connsiteX13" fmla="*/ 2514600 w 4276725"/>
                <a:gd name="connsiteY13" fmla="*/ 4114800 h 4114800"/>
                <a:gd name="connsiteX14" fmla="*/ 2257425 w 4276725"/>
                <a:gd name="connsiteY14" fmla="*/ 3695700 h 4114800"/>
                <a:gd name="connsiteX15" fmla="*/ 1828800 w 4276725"/>
                <a:gd name="connsiteY15" fmla="*/ 3409950 h 4114800"/>
                <a:gd name="connsiteX16" fmla="*/ 1476375 w 4276725"/>
                <a:gd name="connsiteY16" fmla="*/ 3171825 h 4114800"/>
                <a:gd name="connsiteX17" fmla="*/ 1114425 w 4276725"/>
                <a:gd name="connsiteY17" fmla="*/ 3019425 h 4114800"/>
                <a:gd name="connsiteX18" fmla="*/ 933450 w 4276725"/>
                <a:gd name="connsiteY18" fmla="*/ 2733675 h 4114800"/>
                <a:gd name="connsiteX19" fmla="*/ 619125 w 4276725"/>
                <a:gd name="connsiteY19" fmla="*/ 2476500 h 4114800"/>
                <a:gd name="connsiteX20" fmla="*/ 447675 w 4276725"/>
                <a:gd name="connsiteY20" fmla="*/ 2571750 h 4114800"/>
                <a:gd name="connsiteX21" fmla="*/ 152400 w 4276725"/>
                <a:gd name="connsiteY21" fmla="*/ 2333625 h 4114800"/>
                <a:gd name="connsiteX22" fmla="*/ 142875 w 4276725"/>
                <a:gd name="connsiteY22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2838450 w 4276725"/>
                <a:gd name="connsiteY9" fmla="*/ 2228850 h 4114800"/>
                <a:gd name="connsiteX10" fmla="*/ 4276725 w 4276725"/>
                <a:gd name="connsiteY10" fmla="*/ 3314700 h 4114800"/>
                <a:gd name="connsiteX11" fmla="*/ 3952875 w 4276725"/>
                <a:gd name="connsiteY11" fmla="*/ 3590925 h 4114800"/>
                <a:gd name="connsiteX12" fmla="*/ 3524250 w 4276725"/>
                <a:gd name="connsiteY12" fmla="*/ 3914775 h 4114800"/>
                <a:gd name="connsiteX13" fmla="*/ 3124200 w 4276725"/>
                <a:gd name="connsiteY13" fmla="*/ 4114800 h 4114800"/>
                <a:gd name="connsiteX14" fmla="*/ 2514600 w 4276725"/>
                <a:gd name="connsiteY14" fmla="*/ 4114800 h 4114800"/>
                <a:gd name="connsiteX15" fmla="*/ 2257425 w 4276725"/>
                <a:gd name="connsiteY15" fmla="*/ 3695700 h 4114800"/>
                <a:gd name="connsiteX16" fmla="*/ 1828800 w 4276725"/>
                <a:gd name="connsiteY16" fmla="*/ 3409950 h 4114800"/>
                <a:gd name="connsiteX17" fmla="*/ 1476375 w 4276725"/>
                <a:gd name="connsiteY17" fmla="*/ 3171825 h 4114800"/>
                <a:gd name="connsiteX18" fmla="*/ 1114425 w 4276725"/>
                <a:gd name="connsiteY18" fmla="*/ 3019425 h 4114800"/>
                <a:gd name="connsiteX19" fmla="*/ 933450 w 4276725"/>
                <a:gd name="connsiteY19" fmla="*/ 2733675 h 4114800"/>
                <a:gd name="connsiteX20" fmla="*/ 619125 w 4276725"/>
                <a:gd name="connsiteY20" fmla="*/ 2476500 h 4114800"/>
                <a:gd name="connsiteX21" fmla="*/ 447675 w 4276725"/>
                <a:gd name="connsiteY21" fmla="*/ 2571750 h 4114800"/>
                <a:gd name="connsiteX22" fmla="*/ 152400 w 4276725"/>
                <a:gd name="connsiteY22" fmla="*/ 2333625 h 4114800"/>
                <a:gd name="connsiteX23" fmla="*/ 142875 w 4276725"/>
                <a:gd name="connsiteY23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2838450 w 4276725"/>
                <a:gd name="connsiteY9" fmla="*/ 2228850 h 4114800"/>
                <a:gd name="connsiteX10" fmla="*/ 4276725 w 4276725"/>
                <a:gd name="connsiteY10" fmla="*/ 3314700 h 4114800"/>
                <a:gd name="connsiteX11" fmla="*/ 3952875 w 4276725"/>
                <a:gd name="connsiteY11" fmla="*/ 3590925 h 4114800"/>
                <a:gd name="connsiteX12" fmla="*/ 3524250 w 4276725"/>
                <a:gd name="connsiteY12" fmla="*/ 3914775 h 4114800"/>
                <a:gd name="connsiteX13" fmla="*/ 3124200 w 4276725"/>
                <a:gd name="connsiteY13" fmla="*/ 4114800 h 4114800"/>
                <a:gd name="connsiteX14" fmla="*/ 2514600 w 4276725"/>
                <a:gd name="connsiteY14" fmla="*/ 4114800 h 4114800"/>
                <a:gd name="connsiteX15" fmla="*/ 2257425 w 4276725"/>
                <a:gd name="connsiteY15" fmla="*/ 3695700 h 4114800"/>
                <a:gd name="connsiteX16" fmla="*/ 1828800 w 4276725"/>
                <a:gd name="connsiteY16" fmla="*/ 3409950 h 4114800"/>
                <a:gd name="connsiteX17" fmla="*/ 1476375 w 4276725"/>
                <a:gd name="connsiteY17" fmla="*/ 3171825 h 4114800"/>
                <a:gd name="connsiteX18" fmla="*/ 1114425 w 4276725"/>
                <a:gd name="connsiteY18" fmla="*/ 3019425 h 4114800"/>
                <a:gd name="connsiteX19" fmla="*/ 933450 w 4276725"/>
                <a:gd name="connsiteY19" fmla="*/ 2733675 h 4114800"/>
                <a:gd name="connsiteX20" fmla="*/ 619125 w 4276725"/>
                <a:gd name="connsiteY20" fmla="*/ 2476500 h 4114800"/>
                <a:gd name="connsiteX21" fmla="*/ 447675 w 4276725"/>
                <a:gd name="connsiteY21" fmla="*/ 2571750 h 4114800"/>
                <a:gd name="connsiteX22" fmla="*/ 152400 w 4276725"/>
                <a:gd name="connsiteY22" fmla="*/ 2333625 h 4114800"/>
                <a:gd name="connsiteX23" fmla="*/ 142875 w 4276725"/>
                <a:gd name="connsiteY23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2838450 w 4276725"/>
                <a:gd name="connsiteY9" fmla="*/ 2228850 h 4114800"/>
                <a:gd name="connsiteX10" fmla="*/ 4276725 w 4276725"/>
                <a:gd name="connsiteY10" fmla="*/ 3314700 h 4114800"/>
                <a:gd name="connsiteX11" fmla="*/ 3952875 w 4276725"/>
                <a:gd name="connsiteY11" fmla="*/ 3590925 h 4114800"/>
                <a:gd name="connsiteX12" fmla="*/ 3524250 w 4276725"/>
                <a:gd name="connsiteY12" fmla="*/ 3914775 h 4114800"/>
                <a:gd name="connsiteX13" fmla="*/ 3124200 w 4276725"/>
                <a:gd name="connsiteY13" fmla="*/ 4114800 h 4114800"/>
                <a:gd name="connsiteX14" fmla="*/ 2514600 w 4276725"/>
                <a:gd name="connsiteY14" fmla="*/ 4114800 h 4114800"/>
                <a:gd name="connsiteX15" fmla="*/ 2257425 w 4276725"/>
                <a:gd name="connsiteY15" fmla="*/ 3695700 h 4114800"/>
                <a:gd name="connsiteX16" fmla="*/ 1828800 w 4276725"/>
                <a:gd name="connsiteY16" fmla="*/ 3409950 h 4114800"/>
                <a:gd name="connsiteX17" fmla="*/ 1476375 w 4276725"/>
                <a:gd name="connsiteY17" fmla="*/ 3171825 h 4114800"/>
                <a:gd name="connsiteX18" fmla="*/ 1114425 w 4276725"/>
                <a:gd name="connsiteY18" fmla="*/ 3019425 h 4114800"/>
                <a:gd name="connsiteX19" fmla="*/ 933450 w 4276725"/>
                <a:gd name="connsiteY19" fmla="*/ 2733675 h 4114800"/>
                <a:gd name="connsiteX20" fmla="*/ 619125 w 4276725"/>
                <a:gd name="connsiteY20" fmla="*/ 2476500 h 4114800"/>
                <a:gd name="connsiteX21" fmla="*/ 447675 w 4276725"/>
                <a:gd name="connsiteY21" fmla="*/ 2571750 h 4114800"/>
                <a:gd name="connsiteX22" fmla="*/ 152400 w 4276725"/>
                <a:gd name="connsiteY22" fmla="*/ 2333625 h 4114800"/>
                <a:gd name="connsiteX23" fmla="*/ 142875 w 4276725"/>
                <a:gd name="connsiteY23" fmla="*/ 2305050 h 4114800"/>
                <a:gd name="connsiteX0" fmla="*/ 0 w 4276725"/>
                <a:gd name="connsiteY0" fmla="*/ 0 h 4114800"/>
                <a:gd name="connsiteX1" fmla="*/ 1190625 w 4276725"/>
                <a:gd name="connsiteY1" fmla="*/ 990600 h 4114800"/>
                <a:gd name="connsiteX2" fmla="*/ 1095375 w 4276725"/>
                <a:gd name="connsiteY2" fmla="*/ 1152525 h 4114800"/>
                <a:gd name="connsiteX3" fmla="*/ 1371600 w 4276725"/>
                <a:gd name="connsiteY3" fmla="*/ 1390650 h 4114800"/>
                <a:gd name="connsiteX4" fmla="*/ 1276350 w 4276725"/>
                <a:gd name="connsiteY4" fmla="*/ 1552575 h 4114800"/>
                <a:gd name="connsiteX5" fmla="*/ 1590675 w 4276725"/>
                <a:gd name="connsiteY5" fmla="*/ 1762125 h 4114800"/>
                <a:gd name="connsiteX6" fmla="*/ 1885950 w 4276725"/>
                <a:gd name="connsiteY6" fmla="*/ 1743075 h 4114800"/>
                <a:gd name="connsiteX7" fmla="*/ 1562100 w 4276725"/>
                <a:gd name="connsiteY7" fmla="*/ 2362200 h 4114800"/>
                <a:gd name="connsiteX8" fmla="*/ 2524125 w 4276725"/>
                <a:gd name="connsiteY8" fmla="*/ 2162175 h 4114800"/>
                <a:gd name="connsiteX9" fmla="*/ 2838450 w 4276725"/>
                <a:gd name="connsiteY9" fmla="*/ 2228850 h 4114800"/>
                <a:gd name="connsiteX10" fmla="*/ 4276725 w 4276725"/>
                <a:gd name="connsiteY10" fmla="*/ 3314700 h 4114800"/>
                <a:gd name="connsiteX11" fmla="*/ 3952875 w 4276725"/>
                <a:gd name="connsiteY11" fmla="*/ 3590925 h 4114800"/>
                <a:gd name="connsiteX12" fmla="*/ 3524250 w 4276725"/>
                <a:gd name="connsiteY12" fmla="*/ 3914775 h 4114800"/>
                <a:gd name="connsiteX13" fmla="*/ 3124200 w 4276725"/>
                <a:gd name="connsiteY13" fmla="*/ 4114800 h 4114800"/>
                <a:gd name="connsiteX14" fmla="*/ 2514600 w 4276725"/>
                <a:gd name="connsiteY14" fmla="*/ 4114800 h 4114800"/>
                <a:gd name="connsiteX15" fmla="*/ 2257425 w 4276725"/>
                <a:gd name="connsiteY15" fmla="*/ 3695700 h 4114800"/>
                <a:gd name="connsiteX16" fmla="*/ 1828800 w 4276725"/>
                <a:gd name="connsiteY16" fmla="*/ 3409950 h 4114800"/>
                <a:gd name="connsiteX17" fmla="*/ 1476375 w 4276725"/>
                <a:gd name="connsiteY17" fmla="*/ 3171825 h 4114800"/>
                <a:gd name="connsiteX18" fmla="*/ 1114425 w 4276725"/>
                <a:gd name="connsiteY18" fmla="*/ 3019425 h 4114800"/>
                <a:gd name="connsiteX19" fmla="*/ 933450 w 4276725"/>
                <a:gd name="connsiteY19" fmla="*/ 2733675 h 4114800"/>
                <a:gd name="connsiteX20" fmla="*/ 619125 w 4276725"/>
                <a:gd name="connsiteY20" fmla="*/ 2476500 h 4114800"/>
                <a:gd name="connsiteX21" fmla="*/ 447675 w 4276725"/>
                <a:gd name="connsiteY21" fmla="*/ 2571750 h 4114800"/>
                <a:gd name="connsiteX22" fmla="*/ 152400 w 4276725"/>
                <a:gd name="connsiteY22" fmla="*/ 2333625 h 4114800"/>
                <a:gd name="connsiteX23" fmla="*/ 142875 w 4276725"/>
                <a:gd name="connsiteY23" fmla="*/ 2305050 h 4114800"/>
                <a:gd name="connsiteX0" fmla="*/ 0 w 4302473"/>
                <a:gd name="connsiteY0" fmla="*/ 0 h 4114800"/>
                <a:gd name="connsiteX1" fmla="*/ 1190625 w 4302473"/>
                <a:gd name="connsiteY1" fmla="*/ 990600 h 4114800"/>
                <a:gd name="connsiteX2" fmla="*/ 1095375 w 4302473"/>
                <a:gd name="connsiteY2" fmla="*/ 1152525 h 4114800"/>
                <a:gd name="connsiteX3" fmla="*/ 1371600 w 4302473"/>
                <a:gd name="connsiteY3" fmla="*/ 1390650 h 4114800"/>
                <a:gd name="connsiteX4" fmla="*/ 1276350 w 4302473"/>
                <a:gd name="connsiteY4" fmla="*/ 1552575 h 4114800"/>
                <a:gd name="connsiteX5" fmla="*/ 1590675 w 4302473"/>
                <a:gd name="connsiteY5" fmla="*/ 1762125 h 4114800"/>
                <a:gd name="connsiteX6" fmla="*/ 1885950 w 4302473"/>
                <a:gd name="connsiteY6" fmla="*/ 1743075 h 4114800"/>
                <a:gd name="connsiteX7" fmla="*/ 1562100 w 4302473"/>
                <a:gd name="connsiteY7" fmla="*/ 2362200 h 4114800"/>
                <a:gd name="connsiteX8" fmla="*/ 2524125 w 4302473"/>
                <a:gd name="connsiteY8" fmla="*/ 2162175 h 4114800"/>
                <a:gd name="connsiteX9" fmla="*/ 2838450 w 4302473"/>
                <a:gd name="connsiteY9" fmla="*/ 2228850 h 4114800"/>
                <a:gd name="connsiteX10" fmla="*/ 4276725 w 4302473"/>
                <a:gd name="connsiteY10" fmla="*/ 3314700 h 4114800"/>
                <a:gd name="connsiteX11" fmla="*/ 3952875 w 4302473"/>
                <a:gd name="connsiteY11" fmla="*/ 3590925 h 4114800"/>
                <a:gd name="connsiteX12" fmla="*/ 3524250 w 4302473"/>
                <a:gd name="connsiteY12" fmla="*/ 3914775 h 4114800"/>
                <a:gd name="connsiteX13" fmla="*/ 3124200 w 4302473"/>
                <a:gd name="connsiteY13" fmla="*/ 4114800 h 4114800"/>
                <a:gd name="connsiteX14" fmla="*/ 2514600 w 4302473"/>
                <a:gd name="connsiteY14" fmla="*/ 4114800 h 4114800"/>
                <a:gd name="connsiteX15" fmla="*/ 2257425 w 4302473"/>
                <a:gd name="connsiteY15" fmla="*/ 3695700 h 4114800"/>
                <a:gd name="connsiteX16" fmla="*/ 1828800 w 4302473"/>
                <a:gd name="connsiteY16" fmla="*/ 3409950 h 4114800"/>
                <a:gd name="connsiteX17" fmla="*/ 1476375 w 4302473"/>
                <a:gd name="connsiteY17" fmla="*/ 3171825 h 4114800"/>
                <a:gd name="connsiteX18" fmla="*/ 1114425 w 4302473"/>
                <a:gd name="connsiteY18" fmla="*/ 3019425 h 4114800"/>
                <a:gd name="connsiteX19" fmla="*/ 933450 w 4302473"/>
                <a:gd name="connsiteY19" fmla="*/ 2733675 h 4114800"/>
                <a:gd name="connsiteX20" fmla="*/ 619125 w 4302473"/>
                <a:gd name="connsiteY20" fmla="*/ 2476500 h 4114800"/>
                <a:gd name="connsiteX21" fmla="*/ 447675 w 4302473"/>
                <a:gd name="connsiteY21" fmla="*/ 2571750 h 4114800"/>
                <a:gd name="connsiteX22" fmla="*/ 152400 w 4302473"/>
                <a:gd name="connsiteY22" fmla="*/ 2333625 h 4114800"/>
                <a:gd name="connsiteX23" fmla="*/ 142875 w 4302473"/>
                <a:gd name="connsiteY23" fmla="*/ 2305050 h 4114800"/>
                <a:gd name="connsiteX0" fmla="*/ 0 w 4315610"/>
                <a:gd name="connsiteY0" fmla="*/ 0 h 4114800"/>
                <a:gd name="connsiteX1" fmla="*/ 1190625 w 4315610"/>
                <a:gd name="connsiteY1" fmla="*/ 990600 h 4114800"/>
                <a:gd name="connsiteX2" fmla="*/ 1095375 w 4315610"/>
                <a:gd name="connsiteY2" fmla="*/ 1152525 h 4114800"/>
                <a:gd name="connsiteX3" fmla="*/ 1371600 w 4315610"/>
                <a:gd name="connsiteY3" fmla="*/ 1390650 h 4114800"/>
                <a:gd name="connsiteX4" fmla="*/ 1276350 w 4315610"/>
                <a:gd name="connsiteY4" fmla="*/ 1552575 h 4114800"/>
                <a:gd name="connsiteX5" fmla="*/ 1590675 w 4315610"/>
                <a:gd name="connsiteY5" fmla="*/ 1762125 h 4114800"/>
                <a:gd name="connsiteX6" fmla="*/ 1885950 w 4315610"/>
                <a:gd name="connsiteY6" fmla="*/ 1743075 h 4114800"/>
                <a:gd name="connsiteX7" fmla="*/ 1562100 w 4315610"/>
                <a:gd name="connsiteY7" fmla="*/ 2362200 h 4114800"/>
                <a:gd name="connsiteX8" fmla="*/ 2524125 w 4315610"/>
                <a:gd name="connsiteY8" fmla="*/ 2162175 h 4114800"/>
                <a:gd name="connsiteX9" fmla="*/ 2838450 w 4315610"/>
                <a:gd name="connsiteY9" fmla="*/ 2228850 h 4114800"/>
                <a:gd name="connsiteX10" fmla="*/ 4276725 w 4315610"/>
                <a:gd name="connsiteY10" fmla="*/ 3314700 h 4114800"/>
                <a:gd name="connsiteX11" fmla="*/ 3952875 w 4315610"/>
                <a:gd name="connsiteY11" fmla="*/ 3590925 h 4114800"/>
                <a:gd name="connsiteX12" fmla="*/ 3524250 w 4315610"/>
                <a:gd name="connsiteY12" fmla="*/ 3914775 h 4114800"/>
                <a:gd name="connsiteX13" fmla="*/ 3124200 w 4315610"/>
                <a:gd name="connsiteY13" fmla="*/ 4114800 h 4114800"/>
                <a:gd name="connsiteX14" fmla="*/ 2514600 w 4315610"/>
                <a:gd name="connsiteY14" fmla="*/ 4114800 h 4114800"/>
                <a:gd name="connsiteX15" fmla="*/ 2257425 w 4315610"/>
                <a:gd name="connsiteY15" fmla="*/ 3695700 h 4114800"/>
                <a:gd name="connsiteX16" fmla="*/ 1828800 w 4315610"/>
                <a:gd name="connsiteY16" fmla="*/ 3409950 h 4114800"/>
                <a:gd name="connsiteX17" fmla="*/ 1476375 w 4315610"/>
                <a:gd name="connsiteY17" fmla="*/ 3171825 h 4114800"/>
                <a:gd name="connsiteX18" fmla="*/ 1114425 w 4315610"/>
                <a:gd name="connsiteY18" fmla="*/ 3019425 h 4114800"/>
                <a:gd name="connsiteX19" fmla="*/ 933450 w 4315610"/>
                <a:gd name="connsiteY19" fmla="*/ 2733675 h 4114800"/>
                <a:gd name="connsiteX20" fmla="*/ 619125 w 4315610"/>
                <a:gd name="connsiteY20" fmla="*/ 2476500 h 4114800"/>
                <a:gd name="connsiteX21" fmla="*/ 447675 w 4315610"/>
                <a:gd name="connsiteY21" fmla="*/ 2571750 h 4114800"/>
                <a:gd name="connsiteX22" fmla="*/ 152400 w 4315610"/>
                <a:gd name="connsiteY22" fmla="*/ 2333625 h 4114800"/>
                <a:gd name="connsiteX23" fmla="*/ 142875 w 4315610"/>
                <a:gd name="connsiteY23" fmla="*/ 2305050 h 4114800"/>
                <a:gd name="connsiteX0" fmla="*/ 0 w 4251400"/>
                <a:gd name="connsiteY0" fmla="*/ 0 h 4114800"/>
                <a:gd name="connsiteX1" fmla="*/ 1190625 w 4251400"/>
                <a:gd name="connsiteY1" fmla="*/ 990600 h 4114800"/>
                <a:gd name="connsiteX2" fmla="*/ 1095375 w 4251400"/>
                <a:gd name="connsiteY2" fmla="*/ 1152525 h 4114800"/>
                <a:gd name="connsiteX3" fmla="*/ 1371600 w 4251400"/>
                <a:gd name="connsiteY3" fmla="*/ 1390650 h 4114800"/>
                <a:gd name="connsiteX4" fmla="*/ 1276350 w 4251400"/>
                <a:gd name="connsiteY4" fmla="*/ 1552575 h 4114800"/>
                <a:gd name="connsiteX5" fmla="*/ 1590675 w 4251400"/>
                <a:gd name="connsiteY5" fmla="*/ 1762125 h 4114800"/>
                <a:gd name="connsiteX6" fmla="*/ 1885950 w 4251400"/>
                <a:gd name="connsiteY6" fmla="*/ 1743075 h 4114800"/>
                <a:gd name="connsiteX7" fmla="*/ 1562100 w 4251400"/>
                <a:gd name="connsiteY7" fmla="*/ 2362200 h 4114800"/>
                <a:gd name="connsiteX8" fmla="*/ 2524125 w 4251400"/>
                <a:gd name="connsiteY8" fmla="*/ 2162175 h 4114800"/>
                <a:gd name="connsiteX9" fmla="*/ 2838450 w 4251400"/>
                <a:gd name="connsiteY9" fmla="*/ 2228850 h 4114800"/>
                <a:gd name="connsiteX10" fmla="*/ 4200525 w 4251400"/>
                <a:gd name="connsiteY10" fmla="*/ 3267075 h 4114800"/>
                <a:gd name="connsiteX11" fmla="*/ 3952875 w 4251400"/>
                <a:gd name="connsiteY11" fmla="*/ 3590925 h 4114800"/>
                <a:gd name="connsiteX12" fmla="*/ 3524250 w 4251400"/>
                <a:gd name="connsiteY12" fmla="*/ 3914775 h 4114800"/>
                <a:gd name="connsiteX13" fmla="*/ 3124200 w 4251400"/>
                <a:gd name="connsiteY13" fmla="*/ 4114800 h 4114800"/>
                <a:gd name="connsiteX14" fmla="*/ 2514600 w 4251400"/>
                <a:gd name="connsiteY14" fmla="*/ 4114800 h 4114800"/>
                <a:gd name="connsiteX15" fmla="*/ 2257425 w 4251400"/>
                <a:gd name="connsiteY15" fmla="*/ 3695700 h 4114800"/>
                <a:gd name="connsiteX16" fmla="*/ 1828800 w 4251400"/>
                <a:gd name="connsiteY16" fmla="*/ 3409950 h 4114800"/>
                <a:gd name="connsiteX17" fmla="*/ 1476375 w 4251400"/>
                <a:gd name="connsiteY17" fmla="*/ 3171825 h 4114800"/>
                <a:gd name="connsiteX18" fmla="*/ 1114425 w 4251400"/>
                <a:gd name="connsiteY18" fmla="*/ 3019425 h 4114800"/>
                <a:gd name="connsiteX19" fmla="*/ 933450 w 4251400"/>
                <a:gd name="connsiteY19" fmla="*/ 2733675 h 4114800"/>
                <a:gd name="connsiteX20" fmla="*/ 619125 w 4251400"/>
                <a:gd name="connsiteY20" fmla="*/ 2476500 h 4114800"/>
                <a:gd name="connsiteX21" fmla="*/ 447675 w 4251400"/>
                <a:gd name="connsiteY21" fmla="*/ 2571750 h 4114800"/>
                <a:gd name="connsiteX22" fmla="*/ 152400 w 4251400"/>
                <a:gd name="connsiteY22" fmla="*/ 2333625 h 4114800"/>
                <a:gd name="connsiteX23" fmla="*/ 142875 w 4251400"/>
                <a:gd name="connsiteY23" fmla="*/ 2305050 h 4114800"/>
                <a:gd name="connsiteX0" fmla="*/ 0 w 4305862"/>
                <a:gd name="connsiteY0" fmla="*/ 0 h 4114800"/>
                <a:gd name="connsiteX1" fmla="*/ 1190625 w 4305862"/>
                <a:gd name="connsiteY1" fmla="*/ 990600 h 4114800"/>
                <a:gd name="connsiteX2" fmla="*/ 1095375 w 4305862"/>
                <a:gd name="connsiteY2" fmla="*/ 1152525 h 4114800"/>
                <a:gd name="connsiteX3" fmla="*/ 1371600 w 4305862"/>
                <a:gd name="connsiteY3" fmla="*/ 1390650 h 4114800"/>
                <a:gd name="connsiteX4" fmla="*/ 1276350 w 4305862"/>
                <a:gd name="connsiteY4" fmla="*/ 1552575 h 4114800"/>
                <a:gd name="connsiteX5" fmla="*/ 1590675 w 4305862"/>
                <a:gd name="connsiteY5" fmla="*/ 1762125 h 4114800"/>
                <a:gd name="connsiteX6" fmla="*/ 1885950 w 4305862"/>
                <a:gd name="connsiteY6" fmla="*/ 1743075 h 4114800"/>
                <a:gd name="connsiteX7" fmla="*/ 1562100 w 4305862"/>
                <a:gd name="connsiteY7" fmla="*/ 2362200 h 4114800"/>
                <a:gd name="connsiteX8" fmla="*/ 2524125 w 4305862"/>
                <a:gd name="connsiteY8" fmla="*/ 2162175 h 4114800"/>
                <a:gd name="connsiteX9" fmla="*/ 2838450 w 4305862"/>
                <a:gd name="connsiteY9" fmla="*/ 2228850 h 4114800"/>
                <a:gd name="connsiteX10" fmla="*/ 4200525 w 4305862"/>
                <a:gd name="connsiteY10" fmla="*/ 3267075 h 4114800"/>
                <a:gd name="connsiteX11" fmla="*/ 3952875 w 4305862"/>
                <a:gd name="connsiteY11" fmla="*/ 3590925 h 4114800"/>
                <a:gd name="connsiteX12" fmla="*/ 3524250 w 4305862"/>
                <a:gd name="connsiteY12" fmla="*/ 3914775 h 4114800"/>
                <a:gd name="connsiteX13" fmla="*/ 3124200 w 4305862"/>
                <a:gd name="connsiteY13" fmla="*/ 4114800 h 4114800"/>
                <a:gd name="connsiteX14" fmla="*/ 2514600 w 4305862"/>
                <a:gd name="connsiteY14" fmla="*/ 4114800 h 4114800"/>
                <a:gd name="connsiteX15" fmla="*/ 2257425 w 4305862"/>
                <a:gd name="connsiteY15" fmla="*/ 3695700 h 4114800"/>
                <a:gd name="connsiteX16" fmla="*/ 1828800 w 4305862"/>
                <a:gd name="connsiteY16" fmla="*/ 3409950 h 4114800"/>
                <a:gd name="connsiteX17" fmla="*/ 1476375 w 4305862"/>
                <a:gd name="connsiteY17" fmla="*/ 3171825 h 4114800"/>
                <a:gd name="connsiteX18" fmla="*/ 1114425 w 4305862"/>
                <a:gd name="connsiteY18" fmla="*/ 3019425 h 4114800"/>
                <a:gd name="connsiteX19" fmla="*/ 933450 w 4305862"/>
                <a:gd name="connsiteY19" fmla="*/ 2733675 h 4114800"/>
                <a:gd name="connsiteX20" fmla="*/ 619125 w 4305862"/>
                <a:gd name="connsiteY20" fmla="*/ 2476500 h 4114800"/>
                <a:gd name="connsiteX21" fmla="*/ 447675 w 4305862"/>
                <a:gd name="connsiteY21" fmla="*/ 2571750 h 4114800"/>
                <a:gd name="connsiteX22" fmla="*/ 152400 w 4305862"/>
                <a:gd name="connsiteY22" fmla="*/ 2333625 h 4114800"/>
                <a:gd name="connsiteX23" fmla="*/ 142875 w 4305862"/>
                <a:gd name="connsiteY23" fmla="*/ 2305050 h 4114800"/>
                <a:gd name="connsiteX0" fmla="*/ 0 w 4296221"/>
                <a:gd name="connsiteY0" fmla="*/ 0 h 4114800"/>
                <a:gd name="connsiteX1" fmla="*/ 1190625 w 4296221"/>
                <a:gd name="connsiteY1" fmla="*/ 990600 h 4114800"/>
                <a:gd name="connsiteX2" fmla="*/ 1095375 w 4296221"/>
                <a:gd name="connsiteY2" fmla="*/ 1152525 h 4114800"/>
                <a:gd name="connsiteX3" fmla="*/ 1371600 w 4296221"/>
                <a:gd name="connsiteY3" fmla="*/ 1390650 h 4114800"/>
                <a:gd name="connsiteX4" fmla="*/ 1276350 w 4296221"/>
                <a:gd name="connsiteY4" fmla="*/ 1552575 h 4114800"/>
                <a:gd name="connsiteX5" fmla="*/ 1590675 w 4296221"/>
                <a:gd name="connsiteY5" fmla="*/ 1762125 h 4114800"/>
                <a:gd name="connsiteX6" fmla="*/ 1885950 w 4296221"/>
                <a:gd name="connsiteY6" fmla="*/ 1743075 h 4114800"/>
                <a:gd name="connsiteX7" fmla="*/ 1562100 w 4296221"/>
                <a:gd name="connsiteY7" fmla="*/ 2362200 h 4114800"/>
                <a:gd name="connsiteX8" fmla="*/ 2524125 w 4296221"/>
                <a:gd name="connsiteY8" fmla="*/ 2162175 h 4114800"/>
                <a:gd name="connsiteX9" fmla="*/ 2838450 w 4296221"/>
                <a:gd name="connsiteY9" fmla="*/ 2228850 h 4114800"/>
                <a:gd name="connsiteX10" fmla="*/ 4200525 w 4296221"/>
                <a:gd name="connsiteY10" fmla="*/ 3267075 h 4114800"/>
                <a:gd name="connsiteX11" fmla="*/ 3905250 w 4296221"/>
                <a:gd name="connsiteY11" fmla="*/ 3552825 h 4114800"/>
                <a:gd name="connsiteX12" fmla="*/ 3524250 w 4296221"/>
                <a:gd name="connsiteY12" fmla="*/ 3914775 h 4114800"/>
                <a:gd name="connsiteX13" fmla="*/ 3124200 w 4296221"/>
                <a:gd name="connsiteY13" fmla="*/ 4114800 h 4114800"/>
                <a:gd name="connsiteX14" fmla="*/ 2514600 w 4296221"/>
                <a:gd name="connsiteY14" fmla="*/ 4114800 h 4114800"/>
                <a:gd name="connsiteX15" fmla="*/ 2257425 w 4296221"/>
                <a:gd name="connsiteY15" fmla="*/ 3695700 h 4114800"/>
                <a:gd name="connsiteX16" fmla="*/ 1828800 w 4296221"/>
                <a:gd name="connsiteY16" fmla="*/ 3409950 h 4114800"/>
                <a:gd name="connsiteX17" fmla="*/ 1476375 w 4296221"/>
                <a:gd name="connsiteY17" fmla="*/ 3171825 h 4114800"/>
                <a:gd name="connsiteX18" fmla="*/ 1114425 w 4296221"/>
                <a:gd name="connsiteY18" fmla="*/ 3019425 h 4114800"/>
                <a:gd name="connsiteX19" fmla="*/ 933450 w 4296221"/>
                <a:gd name="connsiteY19" fmla="*/ 2733675 h 4114800"/>
                <a:gd name="connsiteX20" fmla="*/ 619125 w 4296221"/>
                <a:gd name="connsiteY20" fmla="*/ 2476500 h 4114800"/>
                <a:gd name="connsiteX21" fmla="*/ 447675 w 4296221"/>
                <a:gd name="connsiteY21" fmla="*/ 2571750 h 4114800"/>
                <a:gd name="connsiteX22" fmla="*/ 152400 w 4296221"/>
                <a:gd name="connsiteY22" fmla="*/ 2333625 h 4114800"/>
                <a:gd name="connsiteX23" fmla="*/ 142875 w 4296221"/>
                <a:gd name="connsiteY23" fmla="*/ 2305050 h 4114800"/>
                <a:gd name="connsiteX0" fmla="*/ 0 w 4243525"/>
                <a:gd name="connsiteY0" fmla="*/ 0 h 4114800"/>
                <a:gd name="connsiteX1" fmla="*/ 1190625 w 4243525"/>
                <a:gd name="connsiteY1" fmla="*/ 990600 h 4114800"/>
                <a:gd name="connsiteX2" fmla="*/ 1095375 w 4243525"/>
                <a:gd name="connsiteY2" fmla="*/ 1152525 h 4114800"/>
                <a:gd name="connsiteX3" fmla="*/ 1371600 w 4243525"/>
                <a:gd name="connsiteY3" fmla="*/ 1390650 h 4114800"/>
                <a:gd name="connsiteX4" fmla="*/ 1276350 w 4243525"/>
                <a:gd name="connsiteY4" fmla="*/ 1552575 h 4114800"/>
                <a:gd name="connsiteX5" fmla="*/ 1590675 w 4243525"/>
                <a:gd name="connsiteY5" fmla="*/ 1762125 h 4114800"/>
                <a:gd name="connsiteX6" fmla="*/ 1885950 w 4243525"/>
                <a:gd name="connsiteY6" fmla="*/ 1743075 h 4114800"/>
                <a:gd name="connsiteX7" fmla="*/ 1562100 w 4243525"/>
                <a:gd name="connsiteY7" fmla="*/ 2362200 h 4114800"/>
                <a:gd name="connsiteX8" fmla="*/ 2524125 w 4243525"/>
                <a:gd name="connsiteY8" fmla="*/ 2162175 h 4114800"/>
                <a:gd name="connsiteX9" fmla="*/ 2838450 w 4243525"/>
                <a:gd name="connsiteY9" fmla="*/ 2228850 h 4114800"/>
                <a:gd name="connsiteX10" fmla="*/ 4133850 w 4243525"/>
                <a:gd name="connsiteY10" fmla="*/ 3181350 h 4114800"/>
                <a:gd name="connsiteX11" fmla="*/ 3905250 w 4243525"/>
                <a:gd name="connsiteY11" fmla="*/ 3552825 h 4114800"/>
                <a:gd name="connsiteX12" fmla="*/ 3524250 w 4243525"/>
                <a:gd name="connsiteY12" fmla="*/ 3914775 h 4114800"/>
                <a:gd name="connsiteX13" fmla="*/ 3124200 w 4243525"/>
                <a:gd name="connsiteY13" fmla="*/ 4114800 h 4114800"/>
                <a:gd name="connsiteX14" fmla="*/ 2514600 w 4243525"/>
                <a:gd name="connsiteY14" fmla="*/ 4114800 h 4114800"/>
                <a:gd name="connsiteX15" fmla="*/ 2257425 w 4243525"/>
                <a:gd name="connsiteY15" fmla="*/ 3695700 h 4114800"/>
                <a:gd name="connsiteX16" fmla="*/ 1828800 w 4243525"/>
                <a:gd name="connsiteY16" fmla="*/ 3409950 h 4114800"/>
                <a:gd name="connsiteX17" fmla="*/ 1476375 w 4243525"/>
                <a:gd name="connsiteY17" fmla="*/ 3171825 h 4114800"/>
                <a:gd name="connsiteX18" fmla="*/ 1114425 w 4243525"/>
                <a:gd name="connsiteY18" fmla="*/ 3019425 h 4114800"/>
                <a:gd name="connsiteX19" fmla="*/ 933450 w 4243525"/>
                <a:gd name="connsiteY19" fmla="*/ 2733675 h 4114800"/>
                <a:gd name="connsiteX20" fmla="*/ 619125 w 4243525"/>
                <a:gd name="connsiteY20" fmla="*/ 2476500 h 4114800"/>
                <a:gd name="connsiteX21" fmla="*/ 447675 w 4243525"/>
                <a:gd name="connsiteY21" fmla="*/ 2571750 h 4114800"/>
                <a:gd name="connsiteX22" fmla="*/ 152400 w 4243525"/>
                <a:gd name="connsiteY22" fmla="*/ 2333625 h 4114800"/>
                <a:gd name="connsiteX23" fmla="*/ 142875 w 4243525"/>
                <a:gd name="connsiteY23" fmla="*/ 2305050 h 4114800"/>
                <a:gd name="connsiteX0" fmla="*/ 0 w 4268878"/>
                <a:gd name="connsiteY0" fmla="*/ 0 h 4114800"/>
                <a:gd name="connsiteX1" fmla="*/ 1190625 w 4268878"/>
                <a:gd name="connsiteY1" fmla="*/ 990600 h 4114800"/>
                <a:gd name="connsiteX2" fmla="*/ 1095375 w 4268878"/>
                <a:gd name="connsiteY2" fmla="*/ 1152525 h 4114800"/>
                <a:gd name="connsiteX3" fmla="*/ 1371600 w 4268878"/>
                <a:gd name="connsiteY3" fmla="*/ 1390650 h 4114800"/>
                <a:gd name="connsiteX4" fmla="*/ 1276350 w 4268878"/>
                <a:gd name="connsiteY4" fmla="*/ 1552575 h 4114800"/>
                <a:gd name="connsiteX5" fmla="*/ 1590675 w 4268878"/>
                <a:gd name="connsiteY5" fmla="*/ 1762125 h 4114800"/>
                <a:gd name="connsiteX6" fmla="*/ 1885950 w 4268878"/>
                <a:gd name="connsiteY6" fmla="*/ 1743075 h 4114800"/>
                <a:gd name="connsiteX7" fmla="*/ 1562100 w 4268878"/>
                <a:gd name="connsiteY7" fmla="*/ 2362200 h 4114800"/>
                <a:gd name="connsiteX8" fmla="*/ 2524125 w 4268878"/>
                <a:gd name="connsiteY8" fmla="*/ 2162175 h 4114800"/>
                <a:gd name="connsiteX9" fmla="*/ 2838450 w 4268878"/>
                <a:gd name="connsiteY9" fmla="*/ 2228850 h 4114800"/>
                <a:gd name="connsiteX10" fmla="*/ 4133850 w 4268878"/>
                <a:gd name="connsiteY10" fmla="*/ 3181350 h 4114800"/>
                <a:gd name="connsiteX11" fmla="*/ 3905250 w 4268878"/>
                <a:gd name="connsiteY11" fmla="*/ 3552825 h 4114800"/>
                <a:gd name="connsiteX12" fmla="*/ 3524250 w 4268878"/>
                <a:gd name="connsiteY12" fmla="*/ 3914775 h 4114800"/>
                <a:gd name="connsiteX13" fmla="*/ 3124200 w 4268878"/>
                <a:gd name="connsiteY13" fmla="*/ 4114800 h 4114800"/>
                <a:gd name="connsiteX14" fmla="*/ 2514600 w 4268878"/>
                <a:gd name="connsiteY14" fmla="*/ 4114800 h 4114800"/>
                <a:gd name="connsiteX15" fmla="*/ 2257425 w 4268878"/>
                <a:gd name="connsiteY15" fmla="*/ 3695700 h 4114800"/>
                <a:gd name="connsiteX16" fmla="*/ 1828800 w 4268878"/>
                <a:gd name="connsiteY16" fmla="*/ 3409950 h 4114800"/>
                <a:gd name="connsiteX17" fmla="*/ 1476375 w 4268878"/>
                <a:gd name="connsiteY17" fmla="*/ 3171825 h 4114800"/>
                <a:gd name="connsiteX18" fmla="*/ 1114425 w 4268878"/>
                <a:gd name="connsiteY18" fmla="*/ 3019425 h 4114800"/>
                <a:gd name="connsiteX19" fmla="*/ 933450 w 4268878"/>
                <a:gd name="connsiteY19" fmla="*/ 2733675 h 4114800"/>
                <a:gd name="connsiteX20" fmla="*/ 619125 w 4268878"/>
                <a:gd name="connsiteY20" fmla="*/ 2476500 h 4114800"/>
                <a:gd name="connsiteX21" fmla="*/ 447675 w 4268878"/>
                <a:gd name="connsiteY21" fmla="*/ 2571750 h 4114800"/>
                <a:gd name="connsiteX22" fmla="*/ 152400 w 4268878"/>
                <a:gd name="connsiteY22" fmla="*/ 2333625 h 4114800"/>
                <a:gd name="connsiteX23" fmla="*/ 142875 w 4268878"/>
                <a:gd name="connsiteY23" fmla="*/ 2305050 h 4114800"/>
                <a:gd name="connsiteX0" fmla="*/ 0 w 4268878"/>
                <a:gd name="connsiteY0" fmla="*/ 0 h 4114800"/>
                <a:gd name="connsiteX1" fmla="*/ 1190625 w 4268878"/>
                <a:gd name="connsiteY1" fmla="*/ 990600 h 4114800"/>
                <a:gd name="connsiteX2" fmla="*/ 1095375 w 4268878"/>
                <a:gd name="connsiteY2" fmla="*/ 1152525 h 4114800"/>
                <a:gd name="connsiteX3" fmla="*/ 1371600 w 4268878"/>
                <a:gd name="connsiteY3" fmla="*/ 1390650 h 4114800"/>
                <a:gd name="connsiteX4" fmla="*/ 1276350 w 4268878"/>
                <a:gd name="connsiteY4" fmla="*/ 1552575 h 4114800"/>
                <a:gd name="connsiteX5" fmla="*/ 1590675 w 4268878"/>
                <a:gd name="connsiteY5" fmla="*/ 1762125 h 4114800"/>
                <a:gd name="connsiteX6" fmla="*/ 1885950 w 4268878"/>
                <a:gd name="connsiteY6" fmla="*/ 1743075 h 4114800"/>
                <a:gd name="connsiteX7" fmla="*/ 1562100 w 4268878"/>
                <a:gd name="connsiteY7" fmla="*/ 2362200 h 4114800"/>
                <a:gd name="connsiteX8" fmla="*/ 2524125 w 4268878"/>
                <a:gd name="connsiteY8" fmla="*/ 2162175 h 4114800"/>
                <a:gd name="connsiteX9" fmla="*/ 2838450 w 4268878"/>
                <a:gd name="connsiteY9" fmla="*/ 2228850 h 4114800"/>
                <a:gd name="connsiteX10" fmla="*/ 4133850 w 4268878"/>
                <a:gd name="connsiteY10" fmla="*/ 3181350 h 4114800"/>
                <a:gd name="connsiteX11" fmla="*/ 3905250 w 4268878"/>
                <a:gd name="connsiteY11" fmla="*/ 3552825 h 4114800"/>
                <a:gd name="connsiteX12" fmla="*/ 3524250 w 4268878"/>
                <a:gd name="connsiteY12" fmla="*/ 3914775 h 4114800"/>
                <a:gd name="connsiteX13" fmla="*/ 3124200 w 4268878"/>
                <a:gd name="connsiteY13" fmla="*/ 4114800 h 4114800"/>
                <a:gd name="connsiteX14" fmla="*/ 2514600 w 4268878"/>
                <a:gd name="connsiteY14" fmla="*/ 4114800 h 4114800"/>
                <a:gd name="connsiteX15" fmla="*/ 2257425 w 4268878"/>
                <a:gd name="connsiteY15" fmla="*/ 3695700 h 4114800"/>
                <a:gd name="connsiteX16" fmla="*/ 1828800 w 4268878"/>
                <a:gd name="connsiteY16" fmla="*/ 3409950 h 4114800"/>
                <a:gd name="connsiteX17" fmla="*/ 1476375 w 4268878"/>
                <a:gd name="connsiteY17" fmla="*/ 3171825 h 4114800"/>
                <a:gd name="connsiteX18" fmla="*/ 1114425 w 4268878"/>
                <a:gd name="connsiteY18" fmla="*/ 3019425 h 4114800"/>
                <a:gd name="connsiteX19" fmla="*/ 933450 w 4268878"/>
                <a:gd name="connsiteY19" fmla="*/ 2733675 h 4114800"/>
                <a:gd name="connsiteX20" fmla="*/ 619125 w 4268878"/>
                <a:gd name="connsiteY20" fmla="*/ 2476500 h 4114800"/>
                <a:gd name="connsiteX21" fmla="*/ 447675 w 4268878"/>
                <a:gd name="connsiteY21" fmla="*/ 2571750 h 4114800"/>
                <a:gd name="connsiteX22" fmla="*/ 152400 w 4268878"/>
                <a:gd name="connsiteY22" fmla="*/ 2333625 h 4114800"/>
                <a:gd name="connsiteX23" fmla="*/ 142875 w 4268878"/>
                <a:gd name="connsiteY23" fmla="*/ 2305050 h 4114800"/>
                <a:gd name="connsiteX0" fmla="*/ 0 w 4268878"/>
                <a:gd name="connsiteY0" fmla="*/ 0 h 4114800"/>
                <a:gd name="connsiteX1" fmla="*/ 1190625 w 4268878"/>
                <a:gd name="connsiteY1" fmla="*/ 990600 h 4114800"/>
                <a:gd name="connsiteX2" fmla="*/ 1095375 w 4268878"/>
                <a:gd name="connsiteY2" fmla="*/ 1152525 h 4114800"/>
                <a:gd name="connsiteX3" fmla="*/ 1371600 w 4268878"/>
                <a:gd name="connsiteY3" fmla="*/ 1390650 h 4114800"/>
                <a:gd name="connsiteX4" fmla="*/ 1276350 w 4268878"/>
                <a:gd name="connsiteY4" fmla="*/ 1552575 h 4114800"/>
                <a:gd name="connsiteX5" fmla="*/ 1590675 w 4268878"/>
                <a:gd name="connsiteY5" fmla="*/ 1762125 h 4114800"/>
                <a:gd name="connsiteX6" fmla="*/ 1885950 w 4268878"/>
                <a:gd name="connsiteY6" fmla="*/ 1743075 h 4114800"/>
                <a:gd name="connsiteX7" fmla="*/ 1562100 w 4268878"/>
                <a:gd name="connsiteY7" fmla="*/ 2362200 h 4114800"/>
                <a:gd name="connsiteX8" fmla="*/ 2524125 w 4268878"/>
                <a:gd name="connsiteY8" fmla="*/ 2162175 h 4114800"/>
                <a:gd name="connsiteX9" fmla="*/ 2838450 w 4268878"/>
                <a:gd name="connsiteY9" fmla="*/ 2228850 h 4114800"/>
                <a:gd name="connsiteX10" fmla="*/ 4133850 w 4268878"/>
                <a:gd name="connsiteY10" fmla="*/ 3181350 h 4114800"/>
                <a:gd name="connsiteX11" fmla="*/ 3905250 w 4268878"/>
                <a:gd name="connsiteY11" fmla="*/ 3552825 h 4114800"/>
                <a:gd name="connsiteX12" fmla="*/ 3524250 w 4268878"/>
                <a:gd name="connsiteY12" fmla="*/ 3886200 h 4114800"/>
                <a:gd name="connsiteX13" fmla="*/ 3124200 w 4268878"/>
                <a:gd name="connsiteY13" fmla="*/ 4114800 h 4114800"/>
                <a:gd name="connsiteX14" fmla="*/ 2514600 w 4268878"/>
                <a:gd name="connsiteY14" fmla="*/ 4114800 h 4114800"/>
                <a:gd name="connsiteX15" fmla="*/ 2257425 w 4268878"/>
                <a:gd name="connsiteY15" fmla="*/ 3695700 h 4114800"/>
                <a:gd name="connsiteX16" fmla="*/ 1828800 w 4268878"/>
                <a:gd name="connsiteY16" fmla="*/ 3409950 h 4114800"/>
                <a:gd name="connsiteX17" fmla="*/ 1476375 w 4268878"/>
                <a:gd name="connsiteY17" fmla="*/ 3171825 h 4114800"/>
                <a:gd name="connsiteX18" fmla="*/ 1114425 w 4268878"/>
                <a:gd name="connsiteY18" fmla="*/ 3019425 h 4114800"/>
                <a:gd name="connsiteX19" fmla="*/ 933450 w 4268878"/>
                <a:gd name="connsiteY19" fmla="*/ 2733675 h 4114800"/>
                <a:gd name="connsiteX20" fmla="*/ 619125 w 4268878"/>
                <a:gd name="connsiteY20" fmla="*/ 2476500 h 4114800"/>
                <a:gd name="connsiteX21" fmla="*/ 447675 w 4268878"/>
                <a:gd name="connsiteY21" fmla="*/ 2571750 h 4114800"/>
                <a:gd name="connsiteX22" fmla="*/ 152400 w 4268878"/>
                <a:gd name="connsiteY22" fmla="*/ 2333625 h 4114800"/>
                <a:gd name="connsiteX23" fmla="*/ 142875 w 4268878"/>
                <a:gd name="connsiteY23" fmla="*/ 2305050 h 4114800"/>
                <a:gd name="connsiteX0" fmla="*/ 0 w 4268878"/>
                <a:gd name="connsiteY0" fmla="*/ 0 h 4114800"/>
                <a:gd name="connsiteX1" fmla="*/ 1190625 w 4268878"/>
                <a:gd name="connsiteY1" fmla="*/ 990600 h 4114800"/>
                <a:gd name="connsiteX2" fmla="*/ 1095375 w 4268878"/>
                <a:gd name="connsiteY2" fmla="*/ 1152525 h 4114800"/>
                <a:gd name="connsiteX3" fmla="*/ 1371600 w 4268878"/>
                <a:gd name="connsiteY3" fmla="*/ 1390650 h 4114800"/>
                <a:gd name="connsiteX4" fmla="*/ 1276350 w 4268878"/>
                <a:gd name="connsiteY4" fmla="*/ 1552575 h 4114800"/>
                <a:gd name="connsiteX5" fmla="*/ 1590675 w 4268878"/>
                <a:gd name="connsiteY5" fmla="*/ 1762125 h 4114800"/>
                <a:gd name="connsiteX6" fmla="*/ 1885950 w 4268878"/>
                <a:gd name="connsiteY6" fmla="*/ 1743075 h 4114800"/>
                <a:gd name="connsiteX7" fmla="*/ 1562100 w 4268878"/>
                <a:gd name="connsiteY7" fmla="*/ 2362200 h 4114800"/>
                <a:gd name="connsiteX8" fmla="*/ 2524125 w 4268878"/>
                <a:gd name="connsiteY8" fmla="*/ 2162175 h 4114800"/>
                <a:gd name="connsiteX9" fmla="*/ 2838450 w 4268878"/>
                <a:gd name="connsiteY9" fmla="*/ 2228850 h 4114800"/>
                <a:gd name="connsiteX10" fmla="*/ 4133850 w 4268878"/>
                <a:gd name="connsiteY10" fmla="*/ 3181350 h 4114800"/>
                <a:gd name="connsiteX11" fmla="*/ 3905250 w 4268878"/>
                <a:gd name="connsiteY11" fmla="*/ 3552825 h 4114800"/>
                <a:gd name="connsiteX12" fmla="*/ 3524250 w 4268878"/>
                <a:gd name="connsiteY12" fmla="*/ 3886200 h 4114800"/>
                <a:gd name="connsiteX13" fmla="*/ 3124200 w 4268878"/>
                <a:gd name="connsiteY13" fmla="*/ 4114800 h 4114800"/>
                <a:gd name="connsiteX14" fmla="*/ 2514600 w 4268878"/>
                <a:gd name="connsiteY14" fmla="*/ 4114800 h 4114800"/>
                <a:gd name="connsiteX15" fmla="*/ 2257425 w 4268878"/>
                <a:gd name="connsiteY15" fmla="*/ 3695700 h 4114800"/>
                <a:gd name="connsiteX16" fmla="*/ 1828800 w 4268878"/>
                <a:gd name="connsiteY16" fmla="*/ 3409950 h 4114800"/>
                <a:gd name="connsiteX17" fmla="*/ 1476375 w 4268878"/>
                <a:gd name="connsiteY17" fmla="*/ 3171825 h 4114800"/>
                <a:gd name="connsiteX18" fmla="*/ 1114425 w 4268878"/>
                <a:gd name="connsiteY18" fmla="*/ 3019425 h 4114800"/>
                <a:gd name="connsiteX19" fmla="*/ 933450 w 4268878"/>
                <a:gd name="connsiteY19" fmla="*/ 2733675 h 4114800"/>
                <a:gd name="connsiteX20" fmla="*/ 619125 w 4268878"/>
                <a:gd name="connsiteY20" fmla="*/ 2476500 h 4114800"/>
                <a:gd name="connsiteX21" fmla="*/ 447675 w 4268878"/>
                <a:gd name="connsiteY21" fmla="*/ 2571750 h 4114800"/>
                <a:gd name="connsiteX22" fmla="*/ 152400 w 4268878"/>
                <a:gd name="connsiteY22" fmla="*/ 2333625 h 4114800"/>
                <a:gd name="connsiteX23" fmla="*/ 142875 w 4268878"/>
                <a:gd name="connsiteY23" fmla="*/ 2305050 h 4114800"/>
                <a:gd name="connsiteX0" fmla="*/ 0 w 4256323"/>
                <a:gd name="connsiteY0" fmla="*/ 0 h 4114800"/>
                <a:gd name="connsiteX1" fmla="*/ 1190625 w 4256323"/>
                <a:gd name="connsiteY1" fmla="*/ 990600 h 4114800"/>
                <a:gd name="connsiteX2" fmla="*/ 1095375 w 4256323"/>
                <a:gd name="connsiteY2" fmla="*/ 1152525 h 4114800"/>
                <a:gd name="connsiteX3" fmla="*/ 1371600 w 4256323"/>
                <a:gd name="connsiteY3" fmla="*/ 1390650 h 4114800"/>
                <a:gd name="connsiteX4" fmla="*/ 1276350 w 4256323"/>
                <a:gd name="connsiteY4" fmla="*/ 1552575 h 4114800"/>
                <a:gd name="connsiteX5" fmla="*/ 1590675 w 4256323"/>
                <a:gd name="connsiteY5" fmla="*/ 1762125 h 4114800"/>
                <a:gd name="connsiteX6" fmla="*/ 1885950 w 4256323"/>
                <a:gd name="connsiteY6" fmla="*/ 1743075 h 4114800"/>
                <a:gd name="connsiteX7" fmla="*/ 1562100 w 4256323"/>
                <a:gd name="connsiteY7" fmla="*/ 2362200 h 4114800"/>
                <a:gd name="connsiteX8" fmla="*/ 2524125 w 4256323"/>
                <a:gd name="connsiteY8" fmla="*/ 2162175 h 4114800"/>
                <a:gd name="connsiteX9" fmla="*/ 2838450 w 4256323"/>
                <a:gd name="connsiteY9" fmla="*/ 2228850 h 4114800"/>
                <a:gd name="connsiteX10" fmla="*/ 4133850 w 4256323"/>
                <a:gd name="connsiteY10" fmla="*/ 3181350 h 4114800"/>
                <a:gd name="connsiteX11" fmla="*/ 3848100 w 4256323"/>
                <a:gd name="connsiteY11" fmla="*/ 3562350 h 4114800"/>
                <a:gd name="connsiteX12" fmla="*/ 3524250 w 4256323"/>
                <a:gd name="connsiteY12" fmla="*/ 3886200 h 4114800"/>
                <a:gd name="connsiteX13" fmla="*/ 3124200 w 4256323"/>
                <a:gd name="connsiteY13" fmla="*/ 4114800 h 4114800"/>
                <a:gd name="connsiteX14" fmla="*/ 2514600 w 4256323"/>
                <a:gd name="connsiteY14" fmla="*/ 4114800 h 4114800"/>
                <a:gd name="connsiteX15" fmla="*/ 2257425 w 4256323"/>
                <a:gd name="connsiteY15" fmla="*/ 3695700 h 4114800"/>
                <a:gd name="connsiteX16" fmla="*/ 1828800 w 4256323"/>
                <a:gd name="connsiteY16" fmla="*/ 3409950 h 4114800"/>
                <a:gd name="connsiteX17" fmla="*/ 1476375 w 4256323"/>
                <a:gd name="connsiteY17" fmla="*/ 3171825 h 4114800"/>
                <a:gd name="connsiteX18" fmla="*/ 1114425 w 4256323"/>
                <a:gd name="connsiteY18" fmla="*/ 3019425 h 4114800"/>
                <a:gd name="connsiteX19" fmla="*/ 933450 w 4256323"/>
                <a:gd name="connsiteY19" fmla="*/ 2733675 h 4114800"/>
                <a:gd name="connsiteX20" fmla="*/ 619125 w 4256323"/>
                <a:gd name="connsiteY20" fmla="*/ 2476500 h 4114800"/>
                <a:gd name="connsiteX21" fmla="*/ 447675 w 4256323"/>
                <a:gd name="connsiteY21" fmla="*/ 2571750 h 4114800"/>
                <a:gd name="connsiteX22" fmla="*/ 152400 w 4256323"/>
                <a:gd name="connsiteY22" fmla="*/ 2333625 h 4114800"/>
                <a:gd name="connsiteX23" fmla="*/ 142875 w 4256323"/>
                <a:gd name="connsiteY23" fmla="*/ 2305050 h 4114800"/>
                <a:gd name="connsiteX0" fmla="*/ 0 w 4265214"/>
                <a:gd name="connsiteY0" fmla="*/ 0 h 4114800"/>
                <a:gd name="connsiteX1" fmla="*/ 1190625 w 4265214"/>
                <a:gd name="connsiteY1" fmla="*/ 990600 h 4114800"/>
                <a:gd name="connsiteX2" fmla="*/ 1095375 w 4265214"/>
                <a:gd name="connsiteY2" fmla="*/ 1152525 h 4114800"/>
                <a:gd name="connsiteX3" fmla="*/ 1371600 w 4265214"/>
                <a:gd name="connsiteY3" fmla="*/ 1390650 h 4114800"/>
                <a:gd name="connsiteX4" fmla="*/ 1276350 w 4265214"/>
                <a:gd name="connsiteY4" fmla="*/ 1552575 h 4114800"/>
                <a:gd name="connsiteX5" fmla="*/ 1590675 w 4265214"/>
                <a:gd name="connsiteY5" fmla="*/ 1762125 h 4114800"/>
                <a:gd name="connsiteX6" fmla="*/ 1885950 w 4265214"/>
                <a:gd name="connsiteY6" fmla="*/ 1743075 h 4114800"/>
                <a:gd name="connsiteX7" fmla="*/ 1562100 w 4265214"/>
                <a:gd name="connsiteY7" fmla="*/ 2362200 h 4114800"/>
                <a:gd name="connsiteX8" fmla="*/ 2524125 w 4265214"/>
                <a:gd name="connsiteY8" fmla="*/ 2162175 h 4114800"/>
                <a:gd name="connsiteX9" fmla="*/ 2838450 w 4265214"/>
                <a:gd name="connsiteY9" fmla="*/ 2228850 h 4114800"/>
                <a:gd name="connsiteX10" fmla="*/ 4133850 w 4265214"/>
                <a:gd name="connsiteY10" fmla="*/ 3181350 h 4114800"/>
                <a:gd name="connsiteX11" fmla="*/ 3848100 w 4265214"/>
                <a:gd name="connsiteY11" fmla="*/ 3562350 h 4114800"/>
                <a:gd name="connsiteX12" fmla="*/ 3524250 w 4265214"/>
                <a:gd name="connsiteY12" fmla="*/ 3886200 h 4114800"/>
                <a:gd name="connsiteX13" fmla="*/ 3124200 w 4265214"/>
                <a:gd name="connsiteY13" fmla="*/ 4114800 h 4114800"/>
                <a:gd name="connsiteX14" fmla="*/ 2514600 w 4265214"/>
                <a:gd name="connsiteY14" fmla="*/ 4114800 h 4114800"/>
                <a:gd name="connsiteX15" fmla="*/ 2257425 w 4265214"/>
                <a:gd name="connsiteY15" fmla="*/ 3695700 h 4114800"/>
                <a:gd name="connsiteX16" fmla="*/ 1828800 w 4265214"/>
                <a:gd name="connsiteY16" fmla="*/ 3409950 h 4114800"/>
                <a:gd name="connsiteX17" fmla="*/ 1476375 w 4265214"/>
                <a:gd name="connsiteY17" fmla="*/ 3171825 h 4114800"/>
                <a:gd name="connsiteX18" fmla="*/ 1114425 w 4265214"/>
                <a:gd name="connsiteY18" fmla="*/ 3019425 h 4114800"/>
                <a:gd name="connsiteX19" fmla="*/ 933450 w 4265214"/>
                <a:gd name="connsiteY19" fmla="*/ 2733675 h 4114800"/>
                <a:gd name="connsiteX20" fmla="*/ 619125 w 4265214"/>
                <a:gd name="connsiteY20" fmla="*/ 2476500 h 4114800"/>
                <a:gd name="connsiteX21" fmla="*/ 447675 w 4265214"/>
                <a:gd name="connsiteY21" fmla="*/ 2571750 h 4114800"/>
                <a:gd name="connsiteX22" fmla="*/ 152400 w 4265214"/>
                <a:gd name="connsiteY22" fmla="*/ 2333625 h 4114800"/>
                <a:gd name="connsiteX23" fmla="*/ 142875 w 4265214"/>
                <a:gd name="connsiteY23" fmla="*/ 2305050 h 4114800"/>
                <a:gd name="connsiteX0" fmla="*/ 0 w 4265214"/>
                <a:gd name="connsiteY0" fmla="*/ 0 h 4114800"/>
                <a:gd name="connsiteX1" fmla="*/ 1190625 w 4265214"/>
                <a:gd name="connsiteY1" fmla="*/ 990600 h 4114800"/>
                <a:gd name="connsiteX2" fmla="*/ 1095375 w 4265214"/>
                <a:gd name="connsiteY2" fmla="*/ 1152525 h 4114800"/>
                <a:gd name="connsiteX3" fmla="*/ 1371600 w 4265214"/>
                <a:gd name="connsiteY3" fmla="*/ 1390650 h 4114800"/>
                <a:gd name="connsiteX4" fmla="*/ 1276350 w 4265214"/>
                <a:gd name="connsiteY4" fmla="*/ 1552575 h 4114800"/>
                <a:gd name="connsiteX5" fmla="*/ 1590675 w 4265214"/>
                <a:gd name="connsiteY5" fmla="*/ 1762125 h 4114800"/>
                <a:gd name="connsiteX6" fmla="*/ 1885950 w 4265214"/>
                <a:gd name="connsiteY6" fmla="*/ 1743075 h 4114800"/>
                <a:gd name="connsiteX7" fmla="*/ 1562100 w 4265214"/>
                <a:gd name="connsiteY7" fmla="*/ 2362200 h 4114800"/>
                <a:gd name="connsiteX8" fmla="*/ 2524125 w 4265214"/>
                <a:gd name="connsiteY8" fmla="*/ 2162175 h 4114800"/>
                <a:gd name="connsiteX9" fmla="*/ 2838450 w 4265214"/>
                <a:gd name="connsiteY9" fmla="*/ 2228850 h 4114800"/>
                <a:gd name="connsiteX10" fmla="*/ 4133850 w 4265214"/>
                <a:gd name="connsiteY10" fmla="*/ 3181350 h 4114800"/>
                <a:gd name="connsiteX11" fmla="*/ 3848100 w 4265214"/>
                <a:gd name="connsiteY11" fmla="*/ 3562350 h 4114800"/>
                <a:gd name="connsiteX12" fmla="*/ 3524250 w 4265214"/>
                <a:gd name="connsiteY12" fmla="*/ 3886200 h 4114800"/>
                <a:gd name="connsiteX13" fmla="*/ 3124200 w 4265214"/>
                <a:gd name="connsiteY13" fmla="*/ 4114800 h 4114800"/>
                <a:gd name="connsiteX14" fmla="*/ 2514600 w 4265214"/>
                <a:gd name="connsiteY14" fmla="*/ 4114800 h 4114800"/>
                <a:gd name="connsiteX15" fmla="*/ 2257425 w 4265214"/>
                <a:gd name="connsiteY15" fmla="*/ 3695700 h 4114800"/>
                <a:gd name="connsiteX16" fmla="*/ 1828800 w 4265214"/>
                <a:gd name="connsiteY16" fmla="*/ 3409950 h 4114800"/>
                <a:gd name="connsiteX17" fmla="*/ 1476375 w 4265214"/>
                <a:gd name="connsiteY17" fmla="*/ 3171825 h 4114800"/>
                <a:gd name="connsiteX18" fmla="*/ 1114425 w 4265214"/>
                <a:gd name="connsiteY18" fmla="*/ 3019425 h 4114800"/>
                <a:gd name="connsiteX19" fmla="*/ 933450 w 4265214"/>
                <a:gd name="connsiteY19" fmla="*/ 2733675 h 4114800"/>
                <a:gd name="connsiteX20" fmla="*/ 619125 w 4265214"/>
                <a:gd name="connsiteY20" fmla="*/ 2476500 h 4114800"/>
                <a:gd name="connsiteX21" fmla="*/ 447675 w 4265214"/>
                <a:gd name="connsiteY21" fmla="*/ 2571750 h 4114800"/>
                <a:gd name="connsiteX22" fmla="*/ 152400 w 4265214"/>
                <a:gd name="connsiteY22" fmla="*/ 2333625 h 4114800"/>
                <a:gd name="connsiteX23" fmla="*/ 142875 w 4265214"/>
                <a:gd name="connsiteY23" fmla="*/ 2305050 h 4114800"/>
                <a:gd name="connsiteX0" fmla="*/ 0 w 4265214"/>
                <a:gd name="connsiteY0" fmla="*/ 0 h 4114800"/>
                <a:gd name="connsiteX1" fmla="*/ 1190625 w 4265214"/>
                <a:gd name="connsiteY1" fmla="*/ 990600 h 4114800"/>
                <a:gd name="connsiteX2" fmla="*/ 1095375 w 4265214"/>
                <a:gd name="connsiteY2" fmla="*/ 1152525 h 4114800"/>
                <a:gd name="connsiteX3" fmla="*/ 1371600 w 4265214"/>
                <a:gd name="connsiteY3" fmla="*/ 1390650 h 4114800"/>
                <a:gd name="connsiteX4" fmla="*/ 1276350 w 4265214"/>
                <a:gd name="connsiteY4" fmla="*/ 1552575 h 4114800"/>
                <a:gd name="connsiteX5" fmla="*/ 1590675 w 4265214"/>
                <a:gd name="connsiteY5" fmla="*/ 1762125 h 4114800"/>
                <a:gd name="connsiteX6" fmla="*/ 1885950 w 4265214"/>
                <a:gd name="connsiteY6" fmla="*/ 1743075 h 4114800"/>
                <a:gd name="connsiteX7" fmla="*/ 1562100 w 4265214"/>
                <a:gd name="connsiteY7" fmla="*/ 2362200 h 4114800"/>
                <a:gd name="connsiteX8" fmla="*/ 2524125 w 4265214"/>
                <a:gd name="connsiteY8" fmla="*/ 2162175 h 4114800"/>
                <a:gd name="connsiteX9" fmla="*/ 2838450 w 4265214"/>
                <a:gd name="connsiteY9" fmla="*/ 2228850 h 4114800"/>
                <a:gd name="connsiteX10" fmla="*/ 4133850 w 4265214"/>
                <a:gd name="connsiteY10" fmla="*/ 3181350 h 4114800"/>
                <a:gd name="connsiteX11" fmla="*/ 3848100 w 4265214"/>
                <a:gd name="connsiteY11" fmla="*/ 3562350 h 4114800"/>
                <a:gd name="connsiteX12" fmla="*/ 3438525 w 4265214"/>
                <a:gd name="connsiteY12" fmla="*/ 3829050 h 4114800"/>
                <a:gd name="connsiteX13" fmla="*/ 3124200 w 4265214"/>
                <a:gd name="connsiteY13" fmla="*/ 4114800 h 4114800"/>
                <a:gd name="connsiteX14" fmla="*/ 2514600 w 4265214"/>
                <a:gd name="connsiteY14" fmla="*/ 4114800 h 4114800"/>
                <a:gd name="connsiteX15" fmla="*/ 2257425 w 4265214"/>
                <a:gd name="connsiteY15" fmla="*/ 3695700 h 4114800"/>
                <a:gd name="connsiteX16" fmla="*/ 1828800 w 4265214"/>
                <a:gd name="connsiteY16" fmla="*/ 3409950 h 4114800"/>
                <a:gd name="connsiteX17" fmla="*/ 1476375 w 4265214"/>
                <a:gd name="connsiteY17" fmla="*/ 3171825 h 4114800"/>
                <a:gd name="connsiteX18" fmla="*/ 1114425 w 4265214"/>
                <a:gd name="connsiteY18" fmla="*/ 3019425 h 4114800"/>
                <a:gd name="connsiteX19" fmla="*/ 933450 w 4265214"/>
                <a:gd name="connsiteY19" fmla="*/ 2733675 h 4114800"/>
                <a:gd name="connsiteX20" fmla="*/ 619125 w 4265214"/>
                <a:gd name="connsiteY20" fmla="*/ 2476500 h 4114800"/>
                <a:gd name="connsiteX21" fmla="*/ 447675 w 4265214"/>
                <a:gd name="connsiteY21" fmla="*/ 2571750 h 4114800"/>
                <a:gd name="connsiteX22" fmla="*/ 152400 w 4265214"/>
                <a:gd name="connsiteY22" fmla="*/ 2333625 h 4114800"/>
                <a:gd name="connsiteX23" fmla="*/ 142875 w 4265214"/>
                <a:gd name="connsiteY23" fmla="*/ 2305050 h 4114800"/>
                <a:gd name="connsiteX0" fmla="*/ 0 w 4257100"/>
                <a:gd name="connsiteY0" fmla="*/ 0 h 4114800"/>
                <a:gd name="connsiteX1" fmla="*/ 1190625 w 4257100"/>
                <a:gd name="connsiteY1" fmla="*/ 990600 h 4114800"/>
                <a:gd name="connsiteX2" fmla="*/ 1095375 w 4257100"/>
                <a:gd name="connsiteY2" fmla="*/ 1152525 h 4114800"/>
                <a:gd name="connsiteX3" fmla="*/ 1371600 w 4257100"/>
                <a:gd name="connsiteY3" fmla="*/ 1390650 h 4114800"/>
                <a:gd name="connsiteX4" fmla="*/ 1276350 w 4257100"/>
                <a:gd name="connsiteY4" fmla="*/ 1552575 h 4114800"/>
                <a:gd name="connsiteX5" fmla="*/ 1590675 w 4257100"/>
                <a:gd name="connsiteY5" fmla="*/ 1762125 h 4114800"/>
                <a:gd name="connsiteX6" fmla="*/ 1885950 w 4257100"/>
                <a:gd name="connsiteY6" fmla="*/ 1743075 h 4114800"/>
                <a:gd name="connsiteX7" fmla="*/ 1562100 w 4257100"/>
                <a:gd name="connsiteY7" fmla="*/ 2362200 h 4114800"/>
                <a:gd name="connsiteX8" fmla="*/ 2524125 w 4257100"/>
                <a:gd name="connsiteY8" fmla="*/ 2162175 h 4114800"/>
                <a:gd name="connsiteX9" fmla="*/ 2838450 w 4257100"/>
                <a:gd name="connsiteY9" fmla="*/ 2228850 h 4114800"/>
                <a:gd name="connsiteX10" fmla="*/ 4133850 w 4257100"/>
                <a:gd name="connsiteY10" fmla="*/ 3181350 h 4114800"/>
                <a:gd name="connsiteX11" fmla="*/ 3810000 w 4257100"/>
                <a:gd name="connsiteY11" fmla="*/ 3562350 h 4114800"/>
                <a:gd name="connsiteX12" fmla="*/ 3438525 w 4257100"/>
                <a:gd name="connsiteY12" fmla="*/ 3829050 h 4114800"/>
                <a:gd name="connsiteX13" fmla="*/ 3124200 w 4257100"/>
                <a:gd name="connsiteY13" fmla="*/ 4114800 h 4114800"/>
                <a:gd name="connsiteX14" fmla="*/ 2514600 w 4257100"/>
                <a:gd name="connsiteY14" fmla="*/ 4114800 h 4114800"/>
                <a:gd name="connsiteX15" fmla="*/ 2257425 w 4257100"/>
                <a:gd name="connsiteY15" fmla="*/ 3695700 h 4114800"/>
                <a:gd name="connsiteX16" fmla="*/ 1828800 w 4257100"/>
                <a:gd name="connsiteY16" fmla="*/ 3409950 h 4114800"/>
                <a:gd name="connsiteX17" fmla="*/ 1476375 w 4257100"/>
                <a:gd name="connsiteY17" fmla="*/ 3171825 h 4114800"/>
                <a:gd name="connsiteX18" fmla="*/ 1114425 w 4257100"/>
                <a:gd name="connsiteY18" fmla="*/ 3019425 h 4114800"/>
                <a:gd name="connsiteX19" fmla="*/ 933450 w 4257100"/>
                <a:gd name="connsiteY19" fmla="*/ 2733675 h 4114800"/>
                <a:gd name="connsiteX20" fmla="*/ 619125 w 4257100"/>
                <a:gd name="connsiteY20" fmla="*/ 2476500 h 4114800"/>
                <a:gd name="connsiteX21" fmla="*/ 447675 w 4257100"/>
                <a:gd name="connsiteY21" fmla="*/ 2571750 h 4114800"/>
                <a:gd name="connsiteX22" fmla="*/ 152400 w 4257100"/>
                <a:gd name="connsiteY22" fmla="*/ 2333625 h 4114800"/>
                <a:gd name="connsiteX23" fmla="*/ 142875 w 4257100"/>
                <a:gd name="connsiteY23" fmla="*/ 2305050 h 4114800"/>
                <a:gd name="connsiteX0" fmla="*/ 0 w 4257100"/>
                <a:gd name="connsiteY0" fmla="*/ 0 h 4114800"/>
                <a:gd name="connsiteX1" fmla="*/ 1190625 w 4257100"/>
                <a:gd name="connsiteY1" fmla="*/ 990600 h 4114800"/>
                <a:gd name="connsiteX2" fmla="*/ 1095375 w 4257100"/>
                <a:gd name="connsiteY2" fmla="*/ 1152525 h 4114800"/>
                <a:gd name="connsiteX3" fmla="*/ 1371600 w 4257100"/>
                <a:gd name="connsiteY3" fmla="*/ 1390650 h 4114800"/>
                <a:gd name="connsiteX4" fmla="*/ 1276350 w 4257100"/>
                <a:gd name="connsiteY4" fmla="*/ 1552575 h 4114800"/>
                <a:gd name="connsiteX5" fmla="*/ 1590675 w 4257100"/>
                <a:gd name="connsiteY5" fmla="*/ 1762125 h 4114800"/>
                <a:gd name="connsiteX6" fmla="*/ 1885950 w 4257100"/>
                <a:gd name="connsiteY6" fmla="*/ 1743075 h 4114800"/>
                <a:gd name="connsiteX7" fmla="*/ 1562100 w 4257100"/>
                <a:gd name="connsiteY7" fmla="*/ 2362200 h 4114800"/>
                <a:gd name="connsiteX8" fmla="*/ 2524125 w 4257100"/>
                <a:gd name="connsiteY8" fmla="*/ 2162175 h 4114800"/>
                <a:gd name="connsiteX9" fmla="*/ 2838450 w 4257100"/>
                <a:gd name="connsiteY9" fmla="*/ 2228850 h 4114800"/>
                <a:gd name="connsiteX10" fmla="*/ 4133850 w 4257100"/>
                <a:gd name="connsiteY10" fmla="*/ 3181350 h 4114800"/>
                <a:gd name="connsiteX11" fmla="*/ 3810000 w 4257100"/>
                <a:gd name="connsiteY11" fmla="*/ 3562350 h 4114800"/>
                <a:gd name="connsiteX12" fmla="*/ 3438525 w 4257100"/>
                <a:gd name="connsiteY12" fmla="*/ 3829050 h 4114800"/>
                <a:gd name="connsiteX13" fmla="*/ 3124200 w 4257100"/>
                <a:gd name="connsiteY13" fmla="*/ 4114800 h 4114800"/>
                <a:gd name="connsiteX14" fmla="*/ 2514600 w 4257100"/>
                <a:gd name="connsiteY14" fmla="*/ 4114800 h 4114800"/>
                <a:gd name="connsiteX15" fmla="*/ 2257425 w 4257100"/>
                <a:gd name="connsiteY15" fmla="*/ 3695700 h 4114800"/>
                <a:gd name="connsiteX16" fmla="*/ 1828800 w 4257100"/>
                <a:gd name="connsiteY16" fmla="*/ 3409950 h 4114800"/>
                <a:gd name="connsiteX17" fmla="*/ 1476375 w 4257100"/>
                <a:gd name="connsiteY17" fmla="*/ 3171825 h 4114800"/>
                <a:gd name="connsiteX18" fmla="*/ 1114425 w 4257100"/>
                <a:gd name="connsiteY18" fmla="*/ 3019425 h 4114800"/>
                <a:gd name="connsiteX19" fmla="*/ 933450 w 4257100"/>
                <a:gd name="connsiteY19" fmla="*/ 2733675 h 4114800"/>
                <a:gd name="connsiteX20" fmla="*/ 619125 w 4257100"/>
                <a:gd name="connsiteY20" fmla="*/ 2476500 h 4114800"/>
                <a:gd name="connsiteX21" fmla="*/ 447675 w 4257100"/>
                <a:gd name="connsiteY21" fmla="*/ 2571750 h 4114800"/>
                <a:gd name="connsiteX22" fmla="*/ 152400 w 4257100"/>
                <a:gd name="connsiteY22" fmla="*/ 2333625 h 4114800"/>
                <a:gd name="connsiteX23" fmla="*/ 142875 w 4257100"/>
                <a:gd name="connsiteY23" fmla="*/ 2305050 h 4114800"/>
                <a:gd name="connsiteX0" fmla="*/ 0 w 4257100"/>
                <a:gd name="connsiteY0" fmla="*/ 0 h 4138481"/>
                <a:gd name="connsiteX1" fmla="*/ 1190625 w 4257100"/>
                <a:gd name="connsiteY1" fmla="*/ 990600 h 4138481"/>
                <a:gd name="connsiteX2" fmla="*/ 1095375 w 4257100"/>
                <a:gd name="connsiteY2" fmla="*/ 1152525 h 4138481"/>
                <a:gd name="connsiteX3" fmla="*/ 1371600 w 4257100"/>
                <a:gd name="connsiteY3" fmla="*/ 1390650 h 4138481"/>
                <a:gd name="connsiteX4" fmla="*/ 1276350 w 4257100"/>
                <a:gd name="connsiteY4" fmla="*/ 1552575 h 4138481"/>
                <a:gd name="connsiteX5" fmla="*/ 1590675 w 4257100"/>
                <a:gd name="connsiteY5" fmla="*/ 1762125 h 4138481"/>
                <a:gd name="connsiteX6" fmla="*/ 1885950 w 4257100"/>
                <a:gd name="connsiteY6" fmla="*/ 1743075 h 4138481"/>
                <a:gd name="connsiteX7" fmla="*/ 1562100 w 4257100"/>
                <a:gd name="connsiteY7" fmla="*/ 2362200 h 4138481"/>
                <a:gd name="connsiteX8" fmla="*/ 2524125 w 4257100"/>
                <a:gd name="connsiteY8" fmla="*/ 2162175 h 4138481"/>
                <a:gd name="connsiteX9" fmla="*/ 2838450 w 4257100"/>
                <a:gd name="connsiteY9" fmla="*/ 2228850 h 4138481"/>
                <a:gd name="connsiteX10" fmla="*/ 4133850 w 4257100"/>
                <a:gd name="connsiteY10" fmla="*/ 3181350 h 4138481"/>
                <a:gd name="connsiteX11" fmla="*/ 3810000 w 4257100"/>
                <a:gd name="connsiteY11" fmla="*/ 3562350 h 4138481"/>
                <a:gd name="connsiteX12" fmla="*/ 3438525 w 4257100"/>
                <a:gd name="connsiteY12" fmla="*/ 3829050 h 4138481"/>
                <a:gd name="connsiteX13" fmla="*/ 3124200 w 4257100"/>
                <a:gd name="connsiteY13" fmla="*/ 4114800 h 4138481"/>
                <a:gd name="connsiteX14" fmla="*/ 2514600 w 4257100"/>
                <a:gd name="connsiteY14" fmla="*/ 4114800 h 4138481"/>
                <a:gd name="connsiteX15" fmla="*/ 2257425 w 4257100"/>
                <a:gd name="connsiteY15" fmla="*/ 3695700 h 4138481"/>
                <a:gd name="connsiteX16" fmla="*/ 1828800 w 4257100"/>
                <a:gd name="connsiteY16" fmla="*/ 3409950 h 4138481"/>
                <a:gd name="connsiteX17" fmla="*/ 1476375 w 4257100"/>
                <a:gd name="connsiteY17" fmla="*/ 3171825 h 4138481"/>
                <a:gd name="connsiteX18" fmla="*/ 1114425 w 4257100"/>
                <a:gd name="connsiteY18" fmla="*/ 3019425 h 4138481"/>
                <a:gd name="connsiteX19" fmla="*/ 933450 w 4257100"/>
                <a:gd name="connsiteY19" fmla="*/ 2733675 h 4138481"/>
                <a:gd name="connsiteX20" fmla="*/ 619125 w 4257100"/>
                <a:gd name="connsiteY20" fmla="*/ 2476500 h 4138481"/>
                <a:gd name="connsiteX21" fmla="*/ 447675 w 4257100"/>
                <a:gd name="connsiteY21" fmla="*/ 2571750 h 4138481"/>
                <a:gd name="connsiteX22" fmla="*/ 152400 w 4257100"/>
                <a:gd name="connsiteY22" fmla="*/ 2333625 h 4138481"/>
                <a:gd name="connsiteX23" fmla="*/ 142875 w 4257100"/>
                <a:gd name="connsiteY23" fmla="*/ 2305050 h 4138481"/>
                <a:gd name="connsiteX0" fmla="*/ 0 w 4257100"/>
                <a:gd name="connsiteY0" fmla="*/ 0 h 4199466"/>
                <a:gd name="connsiteX1" fmla="*/ 1190625 w 4257100"/>
                <a:gd name="connsiteY1" fmla="*/ 990600 h 4199466"/>
                <a:gd name="connsiteX2" fmla="*/ 1095375 w 4257100"/>
                <a:gd name="connsiteY2" fmla="*/ 1152525 h 4199466"/>
                <a:gd name="connsiteX3" fmla="*/ 1371600 w 4257100"/>
                <a:gd name="connsiteY3" fmla="*/ 1390650 h 4199466"/>
                <a:gd name="connsiteX4" fmla="*/ 1276350 w 4257100"/>
                <a:gd name="connsiteY4" fmla="*/ 1552575 h 4199466"/>
                <a:gd name="connsiteX5" fmla="*/ 1590675 w 4257100"/>
                <a:gd name="connsiteY5" fmla="*/ 1762125 h 4199466"/>
                <a:gd name="connsiteX6" fmla="*/ 1885950 w 4257100"/>
                <a:gd name="connsiteY6" fmla="*/ 1743075 h 4199466"/>
                <a:gd name="connsiteX7" fmla="*/ 1562100 w 4257100"/>
                <a:gd name="connsiteY7" fmla="*/ 2362200 h 4199466"/>
                <a:gd name="connsiteX8" fmla="*/ 2524125 w 4257100"/>
                <a:gd name="connsiteY8" fmla="*/ 2162175 h 4199466"/>
                <a:gd name="connsiteX9" fmla="*/ 2838450 w 4257100"/>
                <a:gd name="connsiteY9" fmla="*/ 2228850 h 4199466"/>
                <a:gd name="connsiteX10" fmla="*/ 4133850 w 4257100"/>
                <a:gd name="connsiteY10" fmla="*/ 3181350 h 4199466"/>
                <a:gd name="connsiteX11" fmla="*/ 3810000 w 4257100"/>
                <a:gd name="connsiteY11" fmla="*/ 3562350 h 4199466"/>
                <a:gd name="connsiteX12" fmla="*/ 3438525 w 4257100"/>
                <a:gd name="connsiteY12" fmla="*/ 3829050 h 4199466"/>
                <a:gd name="connsiteX13" fmla="*/ 3124200 w 4257100"/>
                <a:gd name="connsiteY13" fmla="*/ 4114800 h 4199466"/>
                <a:gd name="connsiteX14" fmla="*/ 2514600 w 4257100"/>
                <a:gd name="connsiteY14" fmla="*/ 4114800 h 4199466"/>
                <a:gd name="connsiteX15" fmla="*/ 2257425 w 4257100"/>
                <a:gd name="connsiteY15" fmla="*/ 3695700 h 4199466"/>
                <a:gd name="connsiteX16" fmla="*/ 1828800 w 4257100"/>
                <a:gd name="connsiteY16" fmla="*/ 3409950 h 4199466"/>
                <a:gd name="connsiteX17" fmla="*/ 1476375 w 4257100"/>
                <a:gd name="connsiteY17" fmla="*/ 3171825 h 4199466"/>
                <a:gd name="connsiteX18" fmla="*/ 1114425 w 4257100"/>
                <a:gd name="connsiteY18" fmla="*/ 3019425 h 4199466"/>
                <a:gd name="connsiteX19" fmla="*/ 933450 w 4257100"/>
                <a:gd name="connsiteY19" fmla="*/ 2733675 h 4199466"/>
                <a:gd name="connsiteX20" fmla="*/ 619125 w 4257100"/>
                <a:gd name="connsiteY20" fmla="*/ 2476500 h 4199466"/>
                <a:gd name="connsiteX21" fmla="*/ 447675 w 4257100"/>
                <a:gd name="connsiteY21" fmla="*/ 2571750 h 4199466"/>
                <a:gd name="connsiteX22" fmla="*/ 152400 w 4257100"/>
                <a:gd name="connsiteY22" fmla="*/ 2333625 h 4199466"/>
                <a:gd name="connsiteX23" fmla="*/ 142875 w 4257100"/>
                <a:gd name="connsiteY23" fmla="*/ 2305050 h 4199466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19125 w 4257100"/>
                <a:gd name="connsiteY20" fmla="*/ 2476500 h 4250625"/>
                <a:gd name="connsiteX21" fmla="*/ 447675 w 4257100"/>
                <a:gd name="connsiteY21" fmla="*/ 2571750 h 4250625"/>
                <a:gd name="connsiteX22" fmla="*/ 152400 w 4257100"/>
                <a:gd name="connsiteY22" fmla="*/ 2333625 h 4250625"/>
                <a:gd name="connsiteX23" fmla="*/ 142875 w 4257100"/>
                <a:gd name="connsiteY23" fmla="*/ 23050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19125 w 4257100"/>
                <a:gd name="connsiteY20" fmla="*/ 2476500 h 4250625"/>
                <a:gd name="connsiteX21" fmla="*/ 581025 w 4257100"/>
                <a:gd name="connsiteY21" fmla="*/ 2676525 h 4250625"/>
                <a:gd name="connsiteX22" fmla="*/ 152400 w 4257100"/>
                <a:gd name="connsiteY22" fmla="*/ 2333625 h 4250625"/>
                <a:gd name="connsiteX23" fmla="*/ 142875 w 4257100"/>
                <a:gd name="connsiteY23" fmla="*/ 23050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152400 w 4257100"/>
                <a:gd name="connsiteY22" fmla="*/ 2333625 h 4250625"/>
                <a:gd name="connsiteX23" fmla="*/ 142875 w 4257100"/>
                <a:gd name="connsiteY23" fmla="*/ 23050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142875 w 4257100"/>
                <a:gd name="connsiteY22" fmla="*/ 23050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476375 w 4257100"/>
                <a:gd name="connsiteY17" fmla="*/ 31718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28800 w 4257100"/>
                <a:gd name="connsiteY16" fmla="*/ 3409950 h 4250625"/>
                <a:gd name="connsiteX17" fmla="*/ 1503045 w 4257100"/>
                <a:gd name="connsiteY17" fmla="*/ 317563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47850 w 4257100"/>
                <a:gd name="connsiteY16" fmla="*/ 3406140 h 4250625"/>
                <a:gd name="connsiteX17" fmla="*/ 1503045 w 4257100"/>
                <a:gd name="connsiteY17" fmla="*/ 317563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47850 w 4257100"/>
                <a:gd name="connsiteY16" fmla="*/ 3406140 h 4250625"/>
                <a:gd name="connsiteX17" fmla="*/ 1491615 w 4257100"/>
                <a:gd name="connsiteY17" fmla="*/ 317563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47850 w 4257100"/>
                <a:gd name="connsiteY16" fmla="*/ 3406140 h 4250625"/>
                <a:gd name="connsiteX17" fmla="*/ 1491615 w 4257100"/>
                <a:gd name="connsiteY17" fmla="*/ 31337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847850 w 4257100"/>
                <a:gd name="connsiteY16" fmla="*/ 3406140 h 4250625"/>
                <a:gd name="connsiteX17" fmla="*/ 1491615 w 4257100"/>
                <a:gd name="connsiteY17" fmla="*/ 31337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114425 w 4257100"/>
                <a:gd name="connsiteY18" fmla="*/ 301942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62100 w 4257100"/>
                <a:gd name="connsiteY7" fmla="*/ 236220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85950 w 4257100"/>
                <a:gd name="connsiteY6" fmla="*/ 1743075 h 4250625"/>
                <a:gd name="connsiteX7" fmla="*/ 1584960 w 4257100"/>
                <a:gd name="connsiteY7" fmla="*/ 241935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524125 w 4257100"/>
                <a:gd name="connsiteY8" fmla="*/ 216217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493645 w 4257100"/>
                <a:gd name="connsiteY8" fmla="*/ 215074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493645 w 4257100"/>
                <a:gd name="connsiteY8" fmla="*/ 215074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493645 w 4257100"/>
                <a:gd name="connsiteY8" fmla="*/ 215074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257100"/>
                <a:gd name="connsiteY0" fmla="*/ 0 h 4250625"/>
                <a:gd name="connsiteX1" fmla="*/ 1190625 w 4257100"/>
                <a:gd name="connsiteY1" fmla="*/ 990600 h 4250625"/>
                <a:gd name="connsiteX2" fmla="*/ 1095375 w 4257100"/>
                <a:gd name="connsiteY2" fmla="*/ 1152525 h 4250625"/>
                <a:gd name="connsiteX3" fmla="*/ 1371600 w 4257100"/>
                <a:gd name="connsiteY3" fmla="*/ 1390650 h 4250625"/>
                <a:gd name="connsiteX4" fmla="*/ 1276350 w 4257100"/>
                <a:gd name="connsiteY4" fmla="*/ 1552575 h 4250625"/>
                <a:gd name="connsiteX5" fmla="*/ 1590675 w 4257100"/>
                <a:gd name="connsiteY5" fmla="*/ 1762125 h 4250625"/>
                <a:gd name="connsiteX6" fmla="*/ 1863090 w 4257100"/>
                <a:gd name="connsiteY6" fmla="*/ 1735455 h 4250625"/>
                <a:gd name="connsiteX7" fmla="*/ 1584960 w 4257100"/>
                <a:gd name="connsiteY7" fmla="*/ 2419350 h 4250625"/>
                <a:gd name="connsiteX8" fmla="*/ 2493645 w 4257100"/>
                <a:gd name="connsiteY8" fmla="*/ 2150745 h 4250625"/>
                <a:gd name="connsiteX9" fmla="*/ 2838450 w 4257100"/>
                <a:gd name="connsiteY9" fmla="*/ 2228850 h 4250625"/>
                <a:gd name="connsiteX10" fmla="*/ 4133850 w 4257100"/>
                <a:gd name="connsiteY10" fmla="*/ 3181350 h 4250625"/>
                <a:gd name="connsiteX11" fmla="*/ 3810000 w 4257100"/>
                <a:gd name="connsiteY11" fmla="*/ 3562350 h 4250625"/>
                <a:gd name="connsiteX12" fmla="*/ 3438525 w 4257100"/>
                <a:gd name="connsiteY12" fmla="*/ 3829050 h 4250625"/>
                <a:gd name="connsiteX13" fmla="*/ 3124200 w 4257100"/>
                <a:gd name="connsiteY13" fmla="*/ 4114800 h 4250625"/>
                <a:gd name="connsiteX14" fmla="*/ 2514600 w 4257100"/>
                <a:gd name="connsiteY14" fmla="*/ 4114800 h 4250625"/>
                <a:gd name="connsiteX15" fmla="*/ 2257425 w 4257100"/>
                <a:gd name="connsiteY15" fmla="*/ 3695700 h 4250625"/>
                <a:gd name="connsiteX16" fmla="*/ 1905000 w 4257100"/>
                <a:gd name="connsiteY16" fmla="*/ 3421380 h 4250625"/>
                <a:gd name="connsiteX17" fmla="*/ 1491615 w 4257100"/>
                <a:gd name="connsiteY17" fmla="*/ 3133725 h 4250625"/>
                <a:gd name="connsiteX18" fmla="*/ 1099185 w 4257100"/>
                <a:gd name="connsiteY18" fmla="*/ 3011805 h 4250625"/>
                <a:gd name="connsiteX19" fmla="*/ 933450 w 4257100"/>
                <a:gd name="connsiteY19" fmla="*/ 2733675 h 4250625"/>
                <a:gd name="connsiteX20" fmla="*/ 666750 w 4257100"/>
                <a:gd name="connsiteY20" fmla="*/ 2543175 h 4250625"/>
                <a:gd name="connsiteX21" fmla="*/ 581025 w 4257100"/>
                <a:gd name="connsiteY21" fmla="*/ 2676525 h 4250625"/>
                <a:gd name="connsiteX22" fmla="*/ 200025 w 4257100"/>
                <a:gd name="connsiteY22" fmla="*/ 2457450 h 4250625"/>
                <a:gd name="connsiteX0" fmla="*/ 0 w 4319488"/>
                <a:gd name="connsiteY0" fmla="*/ 0 h 4250625"/>
                <a:gd name="connsiteX1" fmla="*/ 1190625 w 4319488"/>
                <a:gd name="connsiteY1" fmla="*/ 990600 h 4250625"/>
                <a:gd name="connsiteX2" fmla="*/ 1095375 w 4319488"/>
                <a:gd name="connsiteY2" fmla="*/ 1152525 h 4250625"/>
                <a:gd name="connsiteX3" fmla="*/ 1371600 w 4319488"/>
                <a:gd name="connsiteY3" fmla="*/ 1390650 h 4250625"/>
                <a:gd name="connsiteX4" fmla="*/ 1276350 w 4319488"/>
                <a:gd name="connsiteY4" fmla="*/ 1552575 h 4250625"/>
                <a:gd name="connsiteX5" fmla="*/ 1590675 w 4319488"/>
                <a:gd name="connsiteY5" fmla="*/ 1762125 h 4250625"/>
                <a:gd name="connsiteX6" fmla="*/ 1863090 w 4319488"/>
                <a:gd name="connsiteY6" fmla="*/ 1735455 h 4250625"/>
                <a:gd name="connsiteX7" fmla="*/ 1584960 w 4319488"/>
                <a:gd name="connsiteY7" fmla="*/ 2419350 h 4250625"/>
                <a:gd name="connsiteX8" fmla="*/ 2493645 w 4319488"/>
                <a:gd name="connsiteY8" fmla="*/ 2150745 h 4250625"/>
                <a:gd name="connsiteX9" fmla="*/ 2838450 w 4319488"/>
                <a:gd name="connsiteY9" fmla="*/ 2228850 h 4250625"/>
                <a:gd name="connsiteX10" fmla="*/ 4210050 w 4319488"/>
                <a:gd name="connsiteY10" fmla="*/ 3192780 h 4250625"/>
                <a:gd name="connsiteX11" fmla="*/ 3810000 w 4319488"/>
                <a:gd name="connsiteY11" fmla="*/ 3562350 h 4250625"/>
                <a:gd name="connsiteX12" fmla="*/ 3438525 w 4319488"/>
                <a:gd name="connsiteY12" fmla="*/ 3829050 h 4250625"/>
                <a:gd name="connsiteX13" fmla="*/ 3124200 w 4319488"/>
                <a:gd name="connsiteY13" fmla="*/ 4114800 h 4250625"/>
                <a:gd name="connsiteX14" fmla="*/ 2514600 w 4319488"/>
                <a:gd name="connsiteY14" fmla="*/ 4114800 h 4250625"/>
                <a:gd name="connsiteX15" fmla="*/ 2257425 w 4319488"/>
                <a:gd name="connsiteY15" fmla="*/ 3695700 h 4250625"/>
                <a:gd name="connsiteX16" fmla="*/ 1905000 w 4319488"/>
                <a:gd name="connsiteY16" fmla="*/ 3421380 h 4250625"/>
                <a:gd name="connsiteX17" fmla="*/ 1491615 w 4319488"/>
                <a:gd name="connsiteY17" fmla="*/ 3133725 h 4250625"/>
                <a:gd name="connsiteX18" fmla="*/ 1099185 w 4319488"/>
                <a:gd name="connsiteY18" fmla="*/ 3011805 h 4250625"/>
                <a:gd name="connsiteX19" fmla="*/ 933450 w 4319488"/>
                <a:gd name="connsiteY19" fmla="*/ 2733675 h 4250625"/>
                <a:gd name="connsiteX20" fmla="*/ 666750 w 4319488"/>
                <a:gd name="connsiteY20" fmla="*/ 2543175 h 4250625"/>
                <a:gd name="connsiteX21" fmla="*/ 581025 w 4319488"/>
                <a:gd name="connsiteY21" fmla="*/ 2676525 h 4250625"/>
                <a:gd name="connsiteX22" fmla="*/ 200025 w 4319488"/>
                <a:gd name="connsiteY22" fmla="*/ 2457450 h 4250625"/>
                <a:gd name="connsiteX0" fmla="*/ 0 w 4319488"/>
                <a:gd name="connsiteY0" fmla="*/ 0 h 4250625"/>
                <a:gd name="connsiteX1" fmla="*/ 1190625 w 4319488"/>
                <a:gd name="connsiteY1" fmla="*/ 990600 h 4250625"/>
                <a:gd name="connsiteX2" fmla="*/ 1095375 w 4319488"/>
                <a:gd name="connsiteY2" fmla="*/ 1152525 h 4250625"/>
                <a:gd name="connsiteX3" fmla="*/ 1371600 w 4319488"/>
                <a:gd name="connsiteY3" fmla="*/ 1390650 h 4250625"/>
                <a:gd name="connsiteX4" fmla="*/ 1276350 w 4319488"/>
                <a:gd name="connsiteY4" fmla="*/ 1552575 h 4250625"/>
                <a:gd name="connsiteX5" fmla="*/ 1590675 w 4319488"/>
                <a:gd name="connsiteY5" fmla="*/ 1762125 h 4250625"/>
                <a:gd name="connsiteX6" fmla="*/ 1863090 w 4319488"/>
                <a:gd name="connsiteY6" fmla="*/ 1735455 h 4250625"/>
                <a:gd name="connsiteX7" fmla="*/ 1584960 w 4319488"/>
                <a:gd name="connsiteY7" fmla="*/ 2419350 h 4250625"/>
                <a:gd name="connsiteX8" fmla="*/ 2493645 w 4319488"/>
                <a:gd name="connsiteY8" fmla="*/ 2150745 h 4250625"/>
                <a:gd name="connsiteX9" fmla="*/ 2838450 w 4319488"/>
                <a:gd name="connsiteY9" fmla="*/ 2228850 h 4250625"/>
                <a:gd name="connsiteX10" fmla="*/ 4210050 w 4319488"/>
                <a:gd name="connsiteY10" fmla="*/ 3192780 h 4250625"/>
                <a:gd name="connsiteX11" fmla="*/ 3810000 w 4319488"/>
                <a:gd name="connsiteY11" fmla="*/ 3562350 h 4250625"/>
                <a:gd name="connsiteX12" fmla="*/ 3438525 w 4319488"/>
                <a:gd name="connsiteY12" fmla="*/ 3829050 h 4250625"/>
                <a:gd name="connsiteX13" fmla="*/ 3124200 w 4319488"/>
                <a:gd name="connsiteY13" fmla="*/ 4114800 h 4250625"/>
                <a:gd name="connsiteX14" fmla="*/ 2514600 w 4319488"/>
                <a:gd name="connsiteY14" fmla="*/ 4114800 h 4250625"/>
                <a:gd name="connsiteX15" fmla="*/ 2257425 w 4319488"/>
                <a:gd name="connsiteY15" fmla="*/ 3695700 h 4250625"/>
                <a:gd name="connsiteX16" fmla="*/ 1905000 w 4319488"/>
                <a:gd name="connsiteY16" fmla="*/ 3421380 h 4250625"/>
                <a:gd name="connsiteX17" fmla="*/ 1491615 w 4319488"/>
                <a:gd name="connsiteY17" fmla="*/ 3133725 h 4250625"/>
                <a:gd name="connsiteX18" fmla="*/ 1099185 w 4319488"/>
                <a:gd name="connsiteY18" fmla="*/ 3011805 h 4250625"/>
                <a:gd name="connsiteX19" fmla="*/ 933450 w 4319488"/>
                <a:gd name="connsiteY19" fmla="*/ 2733675 h 4250625"/>
                <a:gd name="connsiteX20" fmla="*/ 666750 w 4319488"/>
                <a:gd name="connsiteY20" fmla="*/ 2543175 h 4250625"/>
                <a:gd name="connsiteX21" fmla="*/ 581025 w 4319488"/>
                <a:gd name="connsiteY21" fmla="*/ 2676525 h 4250625"/>
                <a:gd name="connsiteX22" fmla="*/ 200025 w 4319488"/>
                <a:gd name="connsiteY22" fmla="*/ 2457450 h 4250625"/>
                <a:gd name="connsiteX0" fmla="*/ 0 w 4274847"/>
                <a:gd name="connsiteY0" fmla="*/ 0 h 4250625"/>
                <a:gd name="connsiteX1" fmla="*/ 1190625 w 4274847"/>
                <a:gd name="connsiteY1" fmla="*/ 990600 h 4250625"/>
                <a:gd name="connsiteX2" fmla="*/ 1095375 w 4274847"/>
                <a:gd name="connsiteY2" fmla="*/ 1152525 h 4250625"/>
                <a:gd name="connsiteX3" fmla="*/ 1371600 w 4274847"/>
                <a:gd name="connsiteY3" fmla="*/ 1390650 h 4250625"/>
                <a:gd name="connsiteX4" fmla="*/ 1276350 w 4274847"/>
                <a:gd name="connsiteY4" fmla="*/ 1552575 h 4250625"/>
                <a:gd name="connsiteX5" fmla="*/ 1590675 w 4274847"/>
                <a:gd name="connsiteY5" fmla="*/ 1762125 h 4250625"/>
                <a:gd name="connsiteX6" fmla="*/ 1863090 w 4274847"/>
                <a:gd name="connsiteY6" fmla="*/ 1735455 h 4250625"/>
                <a:gd name="connsiteX7" fmla="*/ 1584960 w 4274847"/>
                <a:gd name="connsiteY7" fmla="*/ 2419350 h 4250625"/>
                <a:gd name="connsiteX8" fmla="*/ 2493645 w 4274847"/>
                <a:gd name="connsiteY8" fmla="*/ 2150745 h 4250625"/>
                <a:gd name="connsiteX9" fmla="*/ 2838450 w 4274847"/>
                <a:gd name="connsiteY9" fmla="*/ 2228850 h 4250625"/>
                <a:gd name="connsiteX10" fmla="*/ 4210050 w 4274847"/>
                <a:gd name="connsiteY10" fmla="*/ 3192780 h 4250625"/>
                <a:gd name="connsiteX11" fmla="*/ 3810000 w 4274847"/>
                <a:gd name="connsiteY11" fmla="*/ 3562350 h 4250625"/>
                <a:gd name="connsiteX12" fmla="*/ 3438525 w 4274847"/>
                <a:gd name="connsiteY12" fmla="*/ 3829050 h 4250625"/>
                <a:gd name="connsiteX13" fmla="*/ 3124200 w 4274847"/>
                <a:gd name="connsiteY13" fmla="*/ 4114800 h 4250625"/>
                <a:gd name="connsiteX14" fmla="*/ 2514600 w 4274847"/>
                <a:gd name="connsiteY14" fmla="*/ 4114800 h 4250625"/>
                <a:gd name="connsiteX15" fmla="*/ 2257425 w 4274847"/>
                <a:gd name="connsiteY15" fmla="*/ 3695700 h 4250625"/>
                <a:gd name="connsiteX16" fmla="*/ 1905000 w 4274847"/>
                <a:gd name="connsiteY16" fmla="*/ 3421380 h 4250625"/>
                <a:gd name="connsiteX17" fmla="*/ 1491615 w 4274847"/>
                <a:gd name="connsiteY17" fmla="*/ 3133725 h 4250625"/>
                <a:gd name="connsiteX18" fmla="*/ 1099185 w 4274847"/>
                <a:gd name="connsiteY18" fmla="*/ 3011805 h 4250625"/>
                <a:gd name="connsiteX19" fmla="*/ 933450 w 4274847"/>
                <a:gd name="connsiteY19" fmla="*/ 2733675 h 4250625"/>
                <a:gd name="connsiteX20" fmla="*/ 666750 w 4274847"/>
                <a:gd name="connsiteY20" fmla="*/ 2543175 h 4250625"/>
                <a:gd name="connsiteX21" fmla="*/ 581025 w 4274847"/>
                <a:gd name="connsiteY21" fmla="*/ 2676525 h 4250625"/>
                <a:gd name="connsiteX22" fmla="*/ 200025 w 4274847"/>
                <a:gd name="connsiteY22" fmla="*/ 2457450 h 4250625"/>
                <a:gd name="connsiteX0" fmla="*/ 0 w 4283478"/>
                <a:gd name="connsiteY0" fmla="*/ 0 h 4250625"/>
                <a:gd name="connsiteX1" fmla="*/ 1190625 w 4283478"/>
                <a:gd name="connsiteY1" fmla="*/ 990600 h 4250625"/>
                <a:gd name="connsiteX2" fmla="*/ 1095375 w 4283478"/>
                <a:gd name="connsiteY2" fmla="*/ 1152525 h 4250625"/>
                <a:gd name="connsiteX3" fmla="*/ 1371600 w 4283478"/>
                <a:gd name="connsiteY3" fmla="*/ 1390650 h 4250625"/>
                <a:gd name="connsiteX4" fmla="*/ 1276350 w 4283478"/>
                <a:gd name="connsiteY4" fmla="*/ 1552575 h 4250625"/>
                <a:gd name="connsiteX5" fmla="*/ 1590675 w 4283478"/>
                <a:gd name="connsiteY5" fmla="*/ 1762125 h 4250625"/>
                <a:gd name="connsiteX6" fmla="*/ 1863090 w 4283478"/>
                <a:gd name="connsiteY6" fmla="*/ 1735455 h 4250625"/>
                <a:gd name="connsiteX7" fmla="*/ 1584960 w 4283478"/>
                <a:gd name="connsiteY7" fmla="*/ 2419350 h 4250625"/>
                <a:gd name="connsiteX8" fmla="*/ 2493645 w 4283478"/>
                <a:gd name="connsiteY8" fmla="*/ 2150745 h 4250625"/>
                <a:gd name="connsiteX9" fmla="*/ 2838450 w 4283478"/>
                <a:gd name="connsiteY9" fmla="*/ 2228850 h 4250625"/>
                <a:gd name="connsiteX10" fmla="*/ 4210050 w 4283478"/>
                <a:gd name="connsiteY10" fmla="*/ 3192780 h 4250625"/>
                <a:gd name="connsiteX11" fmla="*/ 3867150 w 4283478"/>
                <a:gd name="connsiteY11" fmla="*/ 3558540 h 4250625"/>
                <a:gd name="connsiteX12" fmla="*/ 3438525 w 4283478"/>
                <a:gd name="connsiteY12" fmla="*/ 3829050 h 4250625"/>
                <a:gd name="connsiteX13" fmla="*/ 3124200 w 4283478"/>
                <a:gd name="connsiteY13" fmla="*/ 4114800 h 4250625"/>
                <a:gd name="connsiteX14" fmla="*/ 2514600 w 4283478"/>
                <a:gd name="connsiteY14" fmla="*/ 4114800 h 4250625"/>
                <a:gd name="connsiteX15" fmla="*/ 2257425 w 4283478"/>
                <a:gd name="connsiteY15" fmla="*/ 3695700 h 4250625"/>
                <a:gd name="connsiteX16" fmla="*/ 1905000 w 4283478"/>
                <a:gd name="connsiteY16" fmla="*/ 3421380 h 4250625"/>
                <a:gd name="connsiteX17" fmla="*/ 1491615 w 4283478"/>
                <a:gd name="connsiteY17" fmla="*/ 3133725 h 4250625"/>
                <a:gd name="connsiteX18" fmla="*/ 1099185 w 4283478"/>
                <a:gd name="connsiteY18" fmla="*/ 3011805 h 4250625"/>
                <a:gd name="connsiteX19" fmla="*/ 933450 w 4283478"/>
                <a:gd name="connsiteY19" fmla="*/ 2733675 h 4250625"/>
                <a:gd name="connsiteX20" fmla="*/ 666750 w 4283478"/>
                <a:gd name="connsiteY20" fmla="*/ 2543175 h 4250625"/>
                <a:gd name="connsiteX21" fmla="*/ 581025 w 4283478"/>
                <a:gd name="connsiteY21" fmla="*/ 2676525 h 4250625"/>
                <a:gd name="connsiteX22" fmla="*/ 200025 w 4283478"/>
                <a:gd name="connsiteY22" fmla="*/ 2457450 h 4250625"/>
                <a:gd name="connsiteX0" fmla="*/ 0 w 4277041"/>
                <a:gd name="connsiteY0" fmla="*/ 0 h 4250625"/>
                <a:gd name="connsiteX1" fmla="*/ 1190625 w 4277041"/>
                <a:gd name="connsiteY1" fmla="*/ 990600 h 4250625"/>
                <a:gd name="connsiteX2" fmla="*/ 1095375 w 4277041"/>
                <a:gd name="connsiteY2" fmla="*/ 1152525 h 4250625"/>
                <a:gd name="connsiteX3" fmla="*/ 1371600 w 4277041"/>
                <a:gd name="connsiteY3" fmla="*/ 1390650 h 4250625"/>
                <a:gd name="connsiteX4" fmla="*/ 1276350 w 4277041"/>
                <a:gd name="connsiteY4" fmla="*/ 1552575 h 4250625"/>
                <a:gd name="connsiteX5" fmla="*/ 1590675 w 4277041"/>
                <a:gd name="connsiteY5" fmla="*/ 1762125 h 4250625"/>
                <a:gd name="connsiteX6" fmla="*/ 1863090 w 4277041"/>
                <a:gd name="connsiteY6" fmla="*/ 1735455 h 4250625"/>
                <a:gd name="connsiteX7" fmla="*/ 1584960 w 4277041"/>
                <a:gd name="connsiteY7" fmla="*/ 2419350 h 4250625"/>
                <a:gd name="connsiteX8" fmla="*/ 2493645 w 4277041"/>
                <a:gd name="connsiteY8" fmla="*/ 2150745 h 4250625"/>
                <a:gd name="connsiteX9" fmla="*/ 2838450 w 4277041"/>
                <a:gd name="connsiteY9" fmla="*/ 2228850 h 4250625"/>
                <a:gd name="connsiteX10" fmla="*/ 4210050 w 4277041"/>
                <a:gd name="connsiteY10" fmla="*/ 3192780 h 4250625"/>
                <a:gd name="connsiteX11" fmla="*/ 3867150 w 4277041"/>
                <a:gd name="connsiteY11" fmla="*/ 3558540 h 4250625"/>
                <a:gd name="connsiteX12" fmla="*/ 3438525 w 4277041"/>
                <a:gd name="connsiteY12" fmla="*/ 3829050 h 4250625"/>
                <a:gd name="connsiteX13" fmla="*/ 3124200 w 4277041"/>
                <a:gd name="connsiteY13" fmla="*/ 4114800 h 4250625"/>
                <a:gd name="connsiteX14" fmla="*/ 2514600 w 4277041"/>
                <a:gd name="connsiteY14" fmla="*/ 4114800 h 4250625"/>
                <a:gd name="connsiteX15" fmla="*/ 2257425 w 4277041"/>
                <a:gd name="connsiteY15" fmla="*/ 3695700 h 4250625"/>
                <a:gd name="connsiteX16" fmla="*/ 1905000 w 4277041"/>
                <a:gd name="connsiteY16" fmla="*/ 3421380 h 4250625"/>
                <a:gd name="connsiteX17" fmla="*/ 1491615 w 4277041"/>
                <a:gd name="connsiteY17" fmla="*/ 3133725 h 4250625"/>
                <a:gd name="connsiteX18" fmla="*/ 1099185 w 4277041"/>
                <a:gd name="connsiteY18" fmla="*/ 3011805 h 4250625"/>
                <a:gd name="connsiteX19" fmla="*/ 933450 w 4277041"/>
                <a:gd name="connsiteY19" fmla="*/ 2733675 h 4250625"/>
                <a:gd name="connsiteX20" fmla="*/ 666750 w 4277041"/>
                <a:gd name="connsiteY20" fmla="*/ 2543175 h 4250625"/>
                <a:gd name="connsiteX21" fmla="*/ 581025 w 4277041"/>
                <a:gd name="connsiteY21" fmla="*/ 2676525 h 4250625"/>
                <a:gd name="connsiteX22" fmla="*/ 200025 w 4277041"/>
                <a:gd name="connsiteY22" fmla="*/ 2457450 h 4250625"/>
                <a:gd name="connsiteX0" fmla="*/ 0 w 4248076"/>
                <a:gd name="connsiteY0" fmla="*/ 0 h 4250625"/>
                <a:gd name="connsiteX1" fmla="*/ 1190625 w 4248076"/>
                <a:gd name="connsiteY1" fmla="*/ 990600 h 4250625"/>
                <a:gd name="connsiteX2" fmla="*/ 1095375 w 4248076"/>
                <a:gd name="connsiteY2" fmla="*/ 1152525 h 4250625"/>
                <a:gd name="connsiteX3" fmla="*/ 1371600 w 4248076"/>
                <a:gd name="connsiteY3" fmla="*/ 1390650 h 4250625"/>
                <a:gd name="connsiteX4" fmla="*/ 1276350 w 4248076"/>
                <a:gd name="connsiteY4" fmla="*/ 1552575 h 4250625"/>
                <a:gd name="connsiteX5" fmla="*/ 1590675 w 4248076"/>
                <a:gd name="connsiteY5" fmla="*/ 1762125 h 4250625"/>
                <a:gd name="connsiteX6" fmla="*/ 1863090 w 4248076"/>
                <a:gd name="connsiteY6" fmla="*/ 1735455 h 4250625"/>
                <a:gd name="connsiteX7" fmla="*/ 1584960 w 4248076"/>
                <a:gd name="connsiteY7" fmla="*/ 2419350 h 4250625"/>
                <a:gd name="connsiteX8" fmla="*/ 2493645 w 4248076"/>
                <a:gd name="connsiteY8" fmla="*/ 2150745 h 4250625"/>
                <a:gd name="connsiteX9" fmla="*/ 2838450 w 4248076"/>
                <a:gd name="connsiteY9" fmla="*/ 2228850 h 4250625"/>
                <a:gd name="connsiteX10" fmla="*/ 4175760 w 4248076"/>
                <a:gd name="connsiteY10" fmla="*/ 3162300 h 4250625"/>
                <a:gd name="connsiteX11" fmla="*/ 3867150 w 4248076"/>
                <a:gd name="connsiteY11" fmla="*/ 3558540 h 4250625"/>
                <a:gd name="connsiteX12" fmla="*/ 3438525 w 4248076"/>
                <a:gd name="connsiteY12" fmla="*/ 3829050 h 4250625"/>
                <a:gd name="connsiteX13" fmla="*/ 3124200 w 4248076"/>
                <a:gd name="connsiteY13" fmla="*/ 4114800 h 4250625"/>
                <a:gd name="connsiteX14" fmla="*/ 2514600 w 4248076"/>
                <a:gd name="connsiteY14" fmla="*/ 4114800 h 4250625"/>
                <a:gd name="connsiteX15" fmla="*/ 2257425 w 4248076"/>
                <a:gd name="connsiteY15" fmla="*/ 3695700 h 4250625"/>
                <a:gd name="connsiteX16" fmla="*/ 1905000 w 4248076"/>
                <a:gd name="connsiteY16" fmla="*/ 3421380 h 4250625"/>
                <a:gd name="connsiteX17" fmla="*/ 1491615 w 4248076"/>
                <a:gd name="connsiteY17" fmla="*/ 3133725 h 4250625"/>
                <a:gd name="connsiteX18" fmla="*/ 1099185 w 4248076"/>
                <a:gd name="connsiteY18" fmla="*/ 3011805 h 4250625"/>
                <a:gd name="connsiteX19" fmla="*/ 933450 w 4248076"/>
                <a:gd name="connsiteY19" fmla="*/ 2733675 h 4250625"/>
                <a:gd name="connsiteX20" fmla="*/ 666750 w 4248076"/>
                <a:gd name="connsiteY20" fmla="*/ 2543175 h 4250625"/>
                <a:gd name="connsiteX21" fmla="*/ 581025 w 4248076"/>
                <a:gd name="connsiteY21" fmla="*/ 2676525 h 4250625"/>
                <a:gd name="connsiteX22" fmla="*/ 200025 w 4248076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38525 w 4300729"/>
                <a:gd name="connsiteY12" fmla="*/ 382905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38525 w 4300729"/>
                <a:gd name="connsiteY12" fmla="*/ 382905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99485 w 4300729"/>
                <a:gd name="connsiteY12" fmla="*/ 382524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99485 w 4300729"/>
                <a:gd name="connsiteY12" fmla="*/ 382524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99485 w 4300729"/>
                <a:gd name="connsiteY12" fmla="*/ 382524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50625"/>
                <a:gd name="connsiteX1" fmla="*/ 1190625 w 4300729"/>
                <a:gd name="connsiteY1" fmla="*/ 990600 h 4250625"/>
                <a:gd name="connsiteX2" fmla="*/ 1095375 w 4300729"/>
                <a:gd name="connsiteY2" fmla="*/ 1152525 h 4250625"/>
                <a:gd name="connsiteX3" fmla="*/ 1371600 w 4300729"/>
                <a:gd name="connsiteY3" fmla="*/ 1390650 h 4250625"/>
                <a:gd name="connsiteX4" fmla="*/ 1276350 w 4300729"/>
                <a:gd name="connsiteY4" fmla="*/ 1552575 h 4250625"/>
                <a:gd name="connsiteX5" fmla="*/ 1590675 w 4300729"/>
                <a:gd name="connsiteY5" fmla="*/ 1762125 h 4250625"/>
                <a:gd name="connsiteX6" fmla="*/ 1863090 w 4300729"/>
                <a:gd name="connsiteY6" fmla="*/ 1735455 h 4250625"/>
                <a:gd name="connsiteX7" fmla="*/ 1584960 w 4300729"/>
                <a:gd name="connsiteY7" fmla="*/ 2419350 h 4250625"/>
                <a:gd name="connsiteX8" fmla="*/ 2493645 w 4300729"/>
                <a:gd name="connsiteY8" fmla="*/ 2150745 h 4250625"/>
                <a:gd name="connsiteX9" fmla="*/ 2838450 w 4300729"/>
                <a:gd name="connsiteY9" fmla="*/ 2228850 h 4250625"/>
                <a:gd name="connsiteX10" fmla="*/ 4175760 w 4300729"/>
                <a:gd name="connsiteY10" fmla="*/ 3162300 h 4250625"/>
                <a:gd name="connsiteX11" fmla="*/ 3867150 w 4300729"/>
                <a:gd name="connsiteY11" fmla="*/ 3558540 h 4250625"/>
                <a:gd name="connsiteX12" fmla="*/ 3499485 w 4300729"/>
                <a:gd name="connsiteY12" fmla="*/ 3825240 h 4250625"/>
                <a:gd name="connsiteX13" fmla="*/ 3124200 w 4300729"/>
                <a:gd name="connsiteY13" fmla="*/ 4114800 h 4250625"/>
                <a:gd name="connsiteX14" fmla="*/ 2514600 w 4300729"/>
                <a:gd name="connsiteY14" fmla="*/ 4114800 h 4250625"/>
                <a:gd name="connsiteX15" fmla="*/ 2257425 w 4300729"/>
                <a:gd name="connsiteY15" fmla="*/ 3695700 h 4250625"/>
                <a:gd name="connsiteX16" fmla="*/ 1905000 w 4300729"/>
                <a:gd name="connsiteY16" fmla="*/ 3421380 h 4250625"/>
                <a:gd name="connsiteX17" fmla="*/ 1491615 w 4300729"/>
                <a:gd name="connsiteY17" fmla="*/ 3133725 h 4250625"/>
                <a:gd name="connsiteX18" fmla="*/ 1099185 w 4300729"/>
                <a:gd name="connsiteY18" fmla="*/ 3011805 h 4250625"/>
                <a:gd name="connsiteX19" fmla="*/ 933450 w 4300729"/>
                <a:gd name="connsiteY19" fmla="*/ 2733675 h 4250625"/>
                <a:gd name="connsiteX20" fmla="*/ 666750 w 4300729"/>
                <a:gd name="connsiteY20" fmla="*/ 2543175 h 4250625"/>
                <a:gd name="connsiteX21" fmla="*/ 581025 w 4300729"/>
                <a:gd name="connsiteY21" fmla="*/ 2676525 h 4250625"/>
                <a:gd name="connsiteX22" fmla="*/ 200025 w 4300729"/>
                <a:gd name="connsiteY22" fmla="*/ 2457450 h 4250625"/>
                <a:gd name="connsiteX0" fmla="*/ 0 w 4300729"/>
                <a:gd name="connsiteY0" fmla="*/ 0 h 4261033"/>
                <a:gd name="connsiteX1" fmla="*/ 1190625 w 4300729"/>
                <a:gd name="connsiteY1" fmla="*/ 990600 h 4261033"/>
                <a:gd name="connsiteX2" fmla="*/ 1095375 w 4300729"/>
                <a:gd name="connsiteY2" fmla="*/ 1152525 h 4261033"/>
                <a:gd name="connsiteX3" fmla="*/ 1371600 w 4300729"/>
                <a:gd name="connsiteY3" fmla="*/ 1390650 h 4261033"/>
                <a:gd name="connsiteX4" fmla="*/ 1276350 w 4300729"/>
                <a:gd name="connsiteY4" fmla="*/ 1552575 h 4261033"/>
                <a:gd name="connsiteX5" fmla="*/ 1590675 w 4300729"/>
                <a:gd name="connsiteY5" fmla="*/ 1762125 h 4261033"/>
                <a:gd name="connsiteX6" fmla="*/ 1863090 w 4300729"/>
                <a:gd name="connsiteY6" fmla="*/ 1735455 h 4261033"/>
                <a:gd name="connsiteX7" fmla="*/ 1584960 w 4300729"/>
                <a:gd name="connsiteY7" fmla="*/ 2419350 h 4261033"/>
                <a:gd name="connsiteX8" fmla="*/ 2493645 w 4300729"/>
                <a:gd name="connsiteY8" fmla="*/ 2150745 h 4261033"/>
                <a:gd name="connsiteX9" fmla="*/ 2838450 w 4300729"/>
                <a:gd name="connsiteY9" fmla="*/ 2228850 h 4261033"/>
                <a:gd name="connsiteX10" fmla="*/ 4175760 w 4300729"/>
                <a:gd name="connsiteY10" fmla="*/ 3162300 h 4261033"/>
                <a:gd name="connsiteX11" fmla="*/ 3867150 w 4300729"/>
                <a:gd name="connsiteY11" fmla="*/ 3558540 h 4261033"/>
                <a:gd name="connsiteX12" fmla="*/ 3499485 w 4300729"/>
                <a:gd name="connsiteY12" fmla="*/ 3825240 h 4261033"/>
                <a:gd name="connsiteX13" fmla="*/ 3124200 w 4300729"/>
                <a:gd name="connsiteY13" fmla="*/ 4114800 h 4261033"/>
                <a:gd name="connsiteX14" fmla="*/ 2514600 w 4300729"/>
                <a:gd name="connsiteY14" fmla="*/ 4114800 h 4261033"/>
                <a:gd name="connsiteX15" fmla="*/ 2257425 w 4300729"/>
                <a:gd name="connsiteY15" fmla="*/ 3695700 h 4261033"/>
                <a:gd name="connsiteX16" fmla="*/ 1905000 w 4300729"/>
                <a:gd name="connsiteY16" fmla="*/ 3421380 h 4261033"/>
                <a:gd name="connsiteX17" fmla="*/ 1491615 w 4300729"/>
                <a:gd name="connsiteY17" fmla="*/ 3133725 h 4261033"/>
                <a:gd name="connsiteX18" fmla="*/ 1099185 w 4300729"/>
                <a:gd name="connsiteY18" fmla="*/ 3011805 h 4261033"/>
                <a:gd name="connsiteX19" fmla="*/ 933450 w 4300729"/>
                <a:gd name="connsiteY19" fmla="*/ 2733675 h 4261033"/>
                <a:gd name="connsiteX20" fmla="*/ 666750 w 4300729"/>
                <a:gd name="connsiteY20" fmla="*/ 2543175 h 4261033"/>
                <a:gd name="connsiteX21" fmla="*/ 581025 w 4300729"/>
                <a:gd name="connsiteY21" fmla="*/ 2676525 h 4261033"/>
                <a:gd name="connsiteX22" fmla="*/ 200025 w 4300729"/>
                <a:gd name="connsiteY22" fmla="*/ 2457450 h 4261033"/>
                <a:gd name="connsiteX0" fmla="*/ 0 w 4300729"/>
                <a:gd name="connsiteY0" fmla="*/ 0 h 4314977"/>
                <a:gd name="connsiteX1" fmla="*/ 1190625 w 4300729"/>
                <a:gd name="connsiteY1" fmla="*/ 990600 h 4314977"/>
                <a:gd name="connsiteX2" fmla="*/ 1095375 w 4300729"/>
                <a:gd name="connsiteY2" fmla="*/ 1152525 h 4314977"/>
                <a:gd name="connsiteX3" fmla="*/ 1371600 w 4300729"/>
                <a:gd name="connsiteY3" fmla="*/ 1390650 h 4314977"/>
                <a:gd name="connsiteX4" fmla="*/ 1276350 w 4300729"/>
                <a:gd name="connsiteY4" fmla="*/ 1552575 h 4314977"/>
                <a:gd name="connsiteX5" fmla="*/ 1590675 w 4300729"/>
                <a:gd name="connsiteY5" fmla="*/ 1762125 h 4314977"/>
                <a:gd name="connsiteX6" fmla="*/ 1863090 w 4300729"/>
                <a:gd name="connsiteY6" fmla="*/ 1735455 h 4314977"/>
                <a:gd name="connsiteX7" fmla="*/ 1584960 w 4300729"/>
                <a:gd name="connsiteY7" fmla="*/ 2419350 h 4314977"/>
                <a:gd name="connsiteX8" fmla="*/ 2493645 w 4300729"/>
                <a:gd name="connsiteY8" fmla="*/ 2150745 h 4314977"/>
                <a:gd name="connsiteX9" fmla="*/ 2838450 w 4300729"/>
                <a:gd name="connsiteY9" fmla="*/ 2228850 h 4314977"/>
                <a:gd name="connsiteX10" fmla="*/ 4175760 w 4300729"/>
                <a:gd name="connsiteY10" fmla="*/ 3162300 h 4314977"/>
                <a:gd name="connsiteX11" fmla="*/ 3867150 w 4300729"/>
                <a:gd name="connsiteY11" fmla="*/ 3558540 h 4314977"/>
                <a:gd name="connsiteX12" fmla="*/ 3499485 w 4300729"/>
                <a:gd name="connsiteY12" fmla="*/ 3825240 h 4314977"/>
                <a:gd name="connsiteX13" fmla="*/ 3124200 w 4300729"/>
                <a:gd name="connsiteY13" fmla="*/ 4114800 h 4314977"/>
                <a:gd name="connsiteX14" fmla="*/ 2514600 w 4300729"/>
                <a:gd name="connsiteY14" fmla="*/ 4114800 h 4314977"/>
                <a:gd name="connsiteX15" fmla="*/ 2257425 w 4300729"/>
                <a:gd name="connsiteY15" fmla="*/ 3695700 h 4314977"/>
                <a:gd name="connsiteX16" fmla="*/ 1905000 w 4300729"/>
                <a:gd name="connsiteY16" fmla="*/ 3421380 h 4314977"/>
                <a:gd name="connsiteX17" fmla="*/ 1491615 w 4300729"/>
                <a:gd name="connsiteY17" fmla="*/ 3133725 h 4314977"/>
                <a:gd name="connsiteX18" fmla="*/ 1099185 w 4300729"/>
                <a:gd name="connsiteY18" fmla="*/ 3011805 h 4314977"/>
                <a:gd name="connsiteX19" fmla="*/ 933450 w 4300729"/>
                <a:gd name="connsiteY19" fmla="*/ 2733675 h 4314977"/>
                <a:gd name="connsiteX20" fmla="*/ 666750 w 4300729"/>
                <a:gd name="connsiteY20" fmla="*/ 2543175 h 4314977"/>
                <a:gd name="connsiteX21" fmla="*/ 581025 w 4300729"/>
                <a:gd name="connsiteY21" fmla="*/ 2676525 h 4314977"/>
                <a:gd name="connsiteX22" fmla="*/ 200025 w 4300729"/>
                <a:gd name="connsiteY22" fmla="*/ 2457450 h 4314977"/>
                <a:gd name="connsiteX0" fmla="*/ 0 w 4300729"/>
                <a:gd name="connsiteY0" fmla="*/ 0 h 4336841"/>
                <a:gd name="connsiteX1" fmla="*/ 1190625 w 4300729"/>
                <a:gd name="connsiteY1" fmla="*/ 990600 h 4336841"/>
                <a:gd name="connsiteX2" fmla="*/ 1095375 w 4300729"/>
                <a:gd name="connsiteY2" fmla="*/ 1152525 h 4336841"/>
                <a:gd name="connsiteX3" fmla="*/ 1371600 w 4300729"/>
                <a:gd name="connsiteY3" fmla="*/ 1390650 h 4336841"/>
                <a:gd name="connsiteX4" fmla="*/ 1276350 w 4300729"/>
                <a:gd name="connsiteY4" fmla="*/ 1552575 h 4336841"/>
                <a:gd name="connsiteX5" fmla="*/ 1590675 w 4300729"/>
                <a:gd name="connsiteY5" fmla="*/ 1762125 h 4336841"/>
                <a:gd name="connsiteX6" fmla="*/ 1863090 w 4300729"/>
                <a:gd name="connsiteY6" fmla="*/ 1735455 h 4336841"/>
                <a:gd name="connsiteX7" fmla="*/ 1584960 w 4300729"/>
                <a:gd name="connsiteY7" fmla="*/ 2419350 h 4336841"/>
                <a:gd name="connsiteX8" fmla="*/ 2493645 w 4300729"/>
                <a:gd name="connsiteY8" fmla="*/ 2150745 h 4336841"/>
                <a:gd name="connsiteX9" fmla="*/ 2838450 w 4300729"/>
                <a:gd name="connsiteY9" fmla="*/ 2228850 h 4336841"/>
                <a:gd name="connsiteX10" fmla="*/ 4175760 w 4300729"/>
                <a:gd name="connsiteY10" fmla="*/ 3162300 h 4336841"/>
                <a:gd name="connsiteX11" fmla="*/ 3867150 w 4300729"/>
                <a:gd name="connsiteY11" fmla="*/ 3558540 h 4336841"/>
                <a:gd name="connsiteX12" fmla="*/ 3499485 w 4300729"/>
                <a:gd name="connsiteY12" fmla="*/ 3825240 h 4336841"/>
                <a:gd name="connsiteX13" fmla="*/ 3124200 w 4300729"/>
                <a:gd name="connsiteY13" fmla="*/ 4114800 h 4336841"/>
                <a:gd name="connsiteX14" fmla="*/ 2514600 w 4300729"/>
                <a:gd name="connsiteY14" fmla="*/ 4114800 h 4336841"/>
                <a:gd name="connsiteX15" fmla="*/ 2257425 w 4300729"/>
                <a:gd name="connsiteY15" fmla="*/ 3695700 h 4336841"/>
                <a:gd name="connsiteX16" fmla="*/ 1905000 w 4300729"/>
                <a:gd name="connsiteY16" fmla="*/ 3421380 h 4336841"/>
                <a:gd name="connsiteX17" fmla="*/ 1491615 w 4300729"/>
                <a:gd name="connsiteY17" fmla="*/ 3133725 h 4336841"/>
                <a:gd name="connsiteX18" fmla="*/ 1099185 w 4300729"/>
                <a:gd name="connsiteY18" fmla="*/ 3011805 h 4336841"/>
                <a:gd name="connsiteX19" fmla="*/ 933450 w 4300729"/>
                <a:gd name="connsiteY19" fmla="*/ 2733675 h 4336841"/>
                <a:gd name="connsiteX20" fmla="*/ 666750 w 4300729"/>
                <a:gd name="connsiteY20" fmla="*/ 2543175 h 4336841"/>
                <a:gd name="connsiteX21" fmla="*/ 581025 w 4300729"/>
                <a:gd name="connsiteY21" fmla="*/ 2676525 h 4336841"/>
                <a:gd name="connsiteX22" fmla="*/ 200025 w 4300729"/>
                <a:gd name="connsiteY22" fmla="*/ 2457450 h 4336841"/>
                <a:gd name="connsiteX0" fmla="*/ 0 w 4300729"/>
                <a:gd name="connsiteY0" fmla="*/ 0 h 4336841"/>
                <a:gd name="connsiteX1" fmla="*/ 1190625 w 4300729"/>
                <a:gd name="connsiteY1" fmla="*/ 990600 h 4336841"/>
                <a:gd name="connsiteX2" fmla="*/ 1095375 w 4300729"/>
                <a:gd name="connsiteY2" fmla="*/ 1152525 h 4336841"/>
                <a:gd name="connsiteX3" fmla="*/ 1371600 w 4300729"/>
                <a:gd name="connsiteY3" fmla="*/ 1390650 h 4336841"/>
                <a:gd name="connsiteX4" fmla="*/ 1276350 w 4300729"/>
                <a:gd name="connsiteY4" fmla="*/ 1552575 h 4336841"/>
                <a:gd name="connsiteX5" fmla="*/ 1590675 w 4300729"/>
                <a:gd name="connsiteY5" fmla="*/ 1762125 h 4336841"/>
                <a:gd name="connsiteX6" fmla="*/ 1863090 w 4300729"/>
                <a:gd name="connsiteY6" fmla="*/ 1735455 h 4336841"/>
                <a:gd name="connsiteX7" fmla="*/ 1584960 w 4300729"/>
                <a:gd name="connsiteY7" fmla="*/ 2419350 h 4336841"/>
                <a:gd name="connsiteX8" fmla="*/ 2493645 w 4300729"/>
                <a:gd name="connsiteY8" fmla="*/ 2150745 h 4336841"/>
                <a:gd name="connsiteX9" fmla="*/ 2838450 w 4300729"/>
                <a:gd name="connsiteY9" fmla="*/ 2228850 h 4336841"/>
                <a:gd name="connsiteX10" fmla="*/ 4175760 w 4300729"/>
                <a:gd name="connsiteY10" fmla="*/ 3162300 h 4336841"/>
                <a:gd name="connsiteX11" fmla="*/ 3867150 w 4300729"/>
                <a:gd name="connsiteY11" fmla="*/ 3558540 h 4336841"/>
                <a:gd name="connsiteX12" fmla="*/ 3499485 w 4300729"/>
                <a:gd name="connsiteY12" fmla="*/ 3825240 h 4336841"/>
                <a:gd name="connsiteX13" fmla="*/ 3124200 w 4300729"/>
                <a:gd name="connsiteY13" fmla="*/ 4114800 h 4336841"/>
                <a:gd name="connsiteX14" fmla="*/ 2514600 w 4300729"/>
                <a:gd name="connsiteY14" fmla="*/ 4114800 h 4336841"/>
                <a:gd name="connsiteX15" fmla="*/ 2257425 w 4300729"/>
                <a:gd name="connsiteY15" fmla="*/ 3695700 h 4336841"/>
                <a:gd name="connsiteX16" fmla="*/ 1905000 w 4300729"/>
                <a:gd name="connsiteY16" fmla="*/ 3421380 h 4336841"/>
                <a:gd name="connsiteX17" fmla="*/ 1491615 w 4300729"/>
                <a:gd name="connsiteY17" fmla="*/ 3133725 h 4336841"/>
                <a:gd name="connsiteX18" fmla="*/ 1099185 w 4300729"/>
                <a:gd name="connsiteY18" fmla="*/ 3011805 h 4336841"/>
                <a:gd name="connsiteX19" fmla="*/ 933450 w 4300729"/>
                <a:gd name="connsiteY19" fmla="*/ 2733675 h 4336841"/>
                <a:gd name="connsiteX20" fmla="*/ 666750 w 4300729"/>
                <a:gd name="connsiteY20" fmla="*/ 2543175 h 4336841"/>
                <a:gd name="connsiteX21" fmla="*/ 581025 w 4300729"/>
                <a:gd name="connsiteY21" fmla="*/ 2676525 h 4336841"/>
                <a:gd name="connsiteX22" fmla="*/ 200025 w 4300729"/>
                <a:gd name="connsiteY22" fmla="*/ 2457450 h 4336841"/>
                <a:gd name="connsiteX0" fmla="*/ 0 w 4300729"/>
                <a:gd name="connsiteY0" fmla="*/ 0 h 4336841"/>
                <a:gd name="connsiteX1" fmla="*/ 1190625 w 4300729"/>
                <a:gd name="connsiteY1" fmla="*/ 990600 h 4336841"/>
                <a:gd name="connsiteX2" fmla="*/ 1095375 w 4300729"/>
                <a:gd name="connsiteY2" fmla="*/ 1152525 h 4336841"/>
                <a:gd name="connsiteX3" fmla="*/ 1371600 w 4300729"/>
                <a:gd name="connsiteY3" fmla="*/ 1390650 h 4336841"/>
                <a:gd name="connsiteX4" fmla="*/ 1276350 w 4300729"/>
                <a:gd name="connsiteY4" fmla="*/ 1552575 h 4336841"/>
                <a:gd name="connsiteX5" fmla="*/ 1590675 w 4300729"/>
                <a:gd name="connsiteY5" fmla="*/ 1762125 h 4336841"/>
                <a:gd name="connsiteX6" fmla="*/ 1863090 w 4300729"/>
                <a:gd name="connsiteY6" fmla="*/ 1735455 h 4336841"/>
                <a:gd name="connsiteX7" fmla="*/ 1584960 w 4300729"/>
                <a:gd name="connsiteY7" fmla="*/ 2419350 h 4336841"/>
                <a:gd name="connsiteX8" fmla="*/ 2493645 w 4300729"/>
                <a:gd name="connsiteY8" fmla="*/ 2150745 h 4336841"/>
                <a:gd name="connsiteX9" fmla="*/ 2838450 w 4300729"/>
                <a:gd name="connsiteY9" fmla="*/ 2228850 h 4336841"/>
                <a:gd name="connsiteX10" fmla="*/ 4175760 w 4300729"/>
                <a:gd name="connsiteY10" fmla="*/ 3162300 h 4336841"/>
                <a:gd name="connsiteX11" fmla="*/ 3867150 w 4300729"/>
                <a:gd name="connsiteY11" fmla="*/ 3558540 h 4336841"/>
                <a:gd name="connsiteX12" fmla="*/ 3499485 w 4300729"/>
                <a:gd name="connsiteY12" fmla="*/ 3825240 h 4336841"/>
                <a:gd name="connsiteX13" fmla="*/ 3124200 w 4300729"/>
                <a:gd name="connsiteY13" fmla="*/ 4114800 h 4336841"/>
                <a:gd name="connsiteX14" fmla="*/ 2514600 w 4300729"/>
                <a:gd name="connsiteY14" fmla="*/ 4114800 h 4336841"/>
                <a:gd name="connsiteX15" fmla="*/ 2257425 w 4300729"/>
                <a:gd name="connsiteY15" fmla="*/ 3695700 h 4336841"/>
                <a:gd name="connsiteX16" fmla="*/ 1905000 w 4300729"/>
                <a:gd name="connsiteY16" fmla="*/ 3421380 h 4336841"/>
                <a:gd name="connsiteX17" fmla="*/ 1491615 w 4300729"/>
                <a:gd name="connsiteY17" fmla="*/ 3133725 h 4336841"/>
                <a:gd name="connsiteX18" fmla="*/ 1099185 w 4300729"/>
                <a:gd name="connsiteY18" fmla="*/ 3011805 h 4336841"/>
                <a:gd name="connsiteX19" fmla="*/ 933450 w 4300729"/>
                <a:gd name="connsiteY19" fmla="*/ 2733675 h 4336841"/>
                <a:gd name="connsiteX20" fmla="*/ 666750 w 4300729"/>
                <a:gd name="connsiteY20" fmla="*/ 2543175 h 4336841"/>
                <a:gd name="connsiteX21" fmla="*/ 581025 w 4300729"/>
                <a:gd name="connsiteY21" fmla="*/ 2676525 h 4336841"/>
                <a:gd name="connsiteX22" fmla="*/ 200025 w 4300729"/>
                <a:gd name="connsiteY22" fmla="*/ 2457450 h 4336841"/>
                <a:gd name="connsiteX0" fmla="*/ 0 w 4300729"/>
                <a:gd name="connsiteY0" fmla="*/ 0 h 4336841"/>
                <a:gd name="connsiteX1" fmla="*/ 1190625 w 4300729"/>
                <a:gd name="connsiteY1" fmla="*/ 990600 h 4336841"/>
                <a:gd name="connsiteX2" fmla="*/ 1095375 w 4300729"/>
                <a:gd name="connsiteY2" fmla="*/ 1152525 h 4336841"/>
                <a:gd name="connsiteX3" fmla="*/ 1371600 w 4300729"/>
                <a:gd name="connsiteY3" fmla="*/ 1390650 h 4336841"/>
                <a:gd name="connsiteX4" fmla="*/ 1276350 w 4300729"/>
                <a:gd name="connsiteY4" fmla="*/ 1552575 h 4336841"/>
                <a:gd name="connsiteX5" fmla="*/ 1590675 w 4300729"/>
                <a:gd name="connsiteY5" fmla="*/ 1762125 h 4336841"/>
                <a:gd name="connsiteX6" fmla="*/ 1863090 w 4300729"/>
                <a:gd name="connsiteY6" fmla="*/ 1735455 h 4336841"/>
                <a:gd name="connsiteX7" fmla="*/ 1584960 w 4300729"/>
                <a:gd name="connsiteY7" fmla="*/ 2419350 h 4336841"/>
                <a:gd name="connsiteX8" fmla="*/ 2493645 w 4300729"/>
                <a:gd name="connsiteY8" fmla="*/ 2150745 h 4336841"/>
                <a:gd name="connsiteX9" fmla="*/ 2838450 w 4300729"/>
                <a:gd name="connsiteY9" fmla="*/ 2228850 h 4336841"/>
                <a:gd name="connsiteX10" fmla="*/ 4175760 w 4300729"/>
                <a:gd name="connsiteY10" fmla="*/ 3162300 h 4336841"/>
                <a:gd name="connsiteX11" fmla="*/ 3867150 w 4300729"/>
                <a:gd name="connsiteY11" fmla="*/ 3558540 h 4336841"/>
                <a:gd name="connsiteX12" fmla="*/ 3499485 w 4300729"/>
                <a:gd name="connsiteY12" fmla="*/ 3825240 h 4336841"/>
                <a:gd name="connsiteX13" fmla="*/ 3124200 w 4300729"/>
                <a:gd name="connsiteY13" fmla="*/ 4114800 h 4336841"/>
                <a:gd name="connsiteX14" fmla="*/ 2514600 w 4300729"/>
                <a:gd name="connsiteY14" fmla="*/ 4114800 h 4336841"/>
                <a:gd name="connsiteX15" fmla="*/ 2257425 w 4300729"/>
                <a:gd name="connsiteY15" fmla="*/ 3695700 h 4336841"/>
                <a:gd name="connsiteX16" fmla="*/ 1905000 w 4300729"/>
                <a:gd name="connsiteY16" fmla="*/ 3421380 h 4336841"/>
                <a:gd name="connsiteX17" fmla="*/ 1491615 w 4300729"/>
                <a:gd name="connsiteY17" fmla="*/ 3133725 h 4336841"/>
                <a:gd name="connsiteX18" fmla="*/ 1099185 w 4300729"/>
                <a:gd name="connsiteY18" fmla="*/ 3011805 h 4336841"/>
                <a:gd name="connsiteX19" fmla="*/ 933450 w 4300729"/>
                <a:gd name="connsiteY19" fmla="*/ 2733675 h 4336841"/>
                <a:gd name="connsiteX20" fmla="*/ 666750 w 4300729"/>
                <a:gd name="connsiteY20" fmla="*/ 2543175 h 4336841"/>
                <a:gd name="connsiteX21" fmla="*/ 581025 w 4300729"/>
                <a:gd name="connsiteY21" fmla="*/ 2676525 h 4336841"/>
                <a:gd name="connsiteX22" fmla="*/ 200025 w 4300729"/>
                <a:gd name="connsiteY22" fmla="*/ 2457450 h 4336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00729" h="4336841">
                  <a:moveTo>
                    <a:pt x="0" y="0"/>
                  </a:moveTo>
                  <a:lnTo>
                    <a:pt x="1190625" y="990600"/>
                  </a:lnTo>
                  <a:lnTo>
                    <a:pt x="1095375" y="1152525"/>
                  </a:lnTo>
                  <a:lnTo>
                    <a:pt x="1371600" y="1390650"/>
                  </a:lnTo>
                  <a:cubicBezTo>
                    <a:pt x="1343660" y="1424940"/>
                    <a:pt x="1330960" y="1468755"/>
                    <a:pt x="1276350" y="1552575"/>
                  </a:cubicBezTo>
                  <a:lnTo>
                    <a:pt x="1590675" y="1762125"/>
                  </a:lnTo>
                  <a:lnTo>
                    <a:pt x="1863090" y="1735455"/>
                  </a:lnTo>
                  <a:cubicBezTo>
                    <a:pt x="1779905" y="1943100"/>
                    <a:pt x="1500505" y="2352675"/>
                    <a:pt x="1584960" y="2419350"/>
                  </a:cubicBezTo>
                  <a:cubicBezTo>
                    <a:pt x="1848485" y="2598420"/>
                    <a:pt x="2131060" y="2545080"/>
                    <a:pt x="2493645" y="2150745"/>
                  </a:cubicBezTo>
                  <a:cubicBezTo>
                    <a:pt x="2632710" y="2167890"/>
                    <a:pt x="2667000" y="2194560"/>
                    <a:pt x="2838450" y="2228850"/>
                  </a:cubicBezTo>
                  <a:cubicBezTo>
                    <a:pt x="3365500" y="2581275"/>
                    <a:pt x="3705860" y="2830830"/>
                    <a:pt x="4175760" y="3162300"/>
                  </a:cubicBezTo>
                  <a:cubicBezTo>
                    <a:pt x="4492625" y="3402965"/>
                    <a:pt x="4138930" y="3763645"/>
                    <a:pt x="3867150" y="3558540"/>
                  </a:cubicBezTo>
                  <a:cubicBezTo>
                    <a:pt x="4075430" y="3846830"/>
                    <a:pt x="3731260" y="4053205"/>
                    <a:pt x="3499485" y="3825240"/>
                  </a:cubicBezTo>
                  <a:cubicBezTo>
                    <a:pt x="3655695" y="4135755"/>
                    <a:pt x="3339465" y="4251960"/>
                    <a:pt x="3124200" y="4114800"/>
                  </a:cubicBezTo>
                  <a:cubicBezTo>
                    <a:pt x="3195320" y="4331970"/>
                    <a:pt x="2860675" y="4480560"/>
                    <a:pt x="2514600" y="4114800"/>
                  </a:cubicBezTo>
                  <a:cubicBezTo>
                    <a:pt x="2600325" y="3889375"/>
                    <a:pt x="2466975" y="3663950"/>
                    <a:pt x="2257425" y="3695700"/>
                  </a:cubicBezTo>
                  <a:cubicBezTo>
                    <a:pt x="2286000" y="3454400"/>
                    <a:pt x="2052637" y="3331845"/>
                    <a:pt x="1905000" y="3421380"/>
                  </a:cubicBezTo>
                  <a:cubicBezTo>
                    <a:pt x="1963925" y="3231958"/>
                    <a:pt x="1637665" y="3032125"/>
                    <a:pt x="1491615" y="3133725"/>
                  </a:cubicBezTo>
                  <a:cubicBezTo>
                    <a:pt x="1548130" y="2995295"/>
                    <a:pt x="1286510" y="2834005"/>
                    <a:pt x="1099185" y="3011805"/>
                  </a:cubicBezTo>
                  <a:lnTo>
                    <a:pt x="933450" y="2733675"/>
                  </a:lnTo>
                  <a:lnTo>
                    <a:pt x="666750" y="2543175"/>
                  </a:lnTo>
                  <a:lnTo>
                    <a:pt x="581025" y="2676525"/>
                  </a:lnTo>
                  <a:lnTo>
                    <a:pt x="200025" y="2457450"/>
                  </a:lnTo>
                </a:path>
              </a:pathLst>
            </a:custGeom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6332A79D-4EE5-4871-926C-EEFAA95D5B9F}"/>
                </a:ext>
              </a:extLst>
            </p:cNvPr>
            <p:cNvSpPr/>
            <p:nvPr/>
          </p:nvSpPr>
          <p:spPr>
            <a:xfrm>
              <a:off x="2979453" y="4301052"/>
              <a:ext cx="1379276" cy="1206796"/>
            </a:xfrm>
            <a:custGeom>
              <a:avLst/>
              <a:gdLst>
                <a:gd name="connsiteX0" fmla="*/ 0 w 1381125"/>
                <a:gd name="connsiteY0" fmla="*/ 228600 h 1209675"/>
                <a:gd name="connsiteX1" fmla="*/ 285750 w 1381125"/>
                <a:gd name="connsiteY1" fmla="*/ 381000 h 1209675"/>
                <a:gd name="connsiteX2" fmla="*/ 581025 w 1381125"/>
                <a:gd name="connsiteY2" fmla="*/ 676275 h 1209675"/>
                <a:gd name="connsiteX3" fmla="*/ 847725 w 1381125"/>
                <a:gd name="connsiteY3" fmla="*/ 952500 h 1209675"/>
                <a:gd name="connsiteX4" fmla="*/ 1257300 w 1381125"/>
                <a:gd name="connsiteY4" fmla="*/ 1209675 h 1209675"/>
                <a:gd name="connsiteX5" fmla="*/ 1381125 w 1381125"/>
                <a:gd name="connsiteY5" fmla="*/ 828675 h 1209675"/>
                <a:gd name="connsiteX6" fmla="*/ 1123950 w 1381125"/>
                <a:gd name="connsiteY6" fmla="*/ 676275 h 1209675"/>
                <a:gd name="connsiteX7" fmla="*/ 838200 w 1381125"/>
                <a:gd name="connsiteY7" fmla="*/ 400050 h 1209675"/>
                <a:gd name="connsiteX8" fmla="*/ 447675 w 1381125"/>
                <a:gd name="connsiteY8" fmla="*/ 219075 h 1209675"/>
                <a:gd name="connsiteX9" fmla="*/ 114300 w 1381125"/>
                <a:gd name="connsiteY9" fmla="*/ 0 h 1209675"/>
                <a:gd name="connsiteX10" fmla="*/ 57150 w 1381125"/>
                <a:gd name="connsiteY10" fmla="*/ 247650 h 1209675"/>
                <a:gd name="connsiteX0" fmla="*/ 0 w 1381125"/>
                <a:gd name="connsiteY0" fmla="*/ 228600 h 1209675"/>
                <a:gd name="connsiteX1" fmla="*/ 285750 w 1381125"/>
                <a:gd name="connsiteY1" fmla="*/ 381000 h 1209675"/>
                <a:gd name="connsiteX2" fmla="*/ 581025 w 1381125"/>
                <a:gd name="connsiteY2" fmla="*/ 676275 h 1209675"/>
                <a:gd name="connsiteX3" fmla="*/ 847725 w 1381125"/>
                <a:gd name="connsiteY3" fmla="*/ 952500 h 1209675"/>
                <a:gd name="connsiteX4" fmla="*/ 1257300 w 1381125"/>
                <a:gd name="connsiteY4" fmla="*/ 1209675 h 1209675"/>
                <a:gd name="connsiteX5" fmla="*/ 1381125 w 1381125"/>
                <a:gd name="connsiteY5" fmla="*/ 828675 h 1209675"/>
                <a:gd name="connsiteX6" fmla="*/ 1123950 w 1381125"/>
                <a:gd name="connsiteY6" fmla="*/ 676275 h 1209675"/>
                <a:gd name="connsiteX7" fmla="*/ 838200 w 1381125"/>
                <a:gd name="connsiteY7" fmla="*/ 400050 h 1209675"/>
                <a:gd name="connsiteX8" fmla="*/ 447675 w 1381125"/>
                <a:gd name="connsiteY8" fmla="*/ 219075 h 1209675"/>
                <a:gd name="connsiteX9" fmla="*/ 114300 w 1381125"/>
                <a:gd name="connsiteY9" fmla="*/ 0 h 1209675"/>
                <a:gd name="connsiteX10" fmla="*/ 7620 w 1381125"/>
                <a:gd name="connsiteY10" fmla="*/ 224790 h 1209675"/>
                <a:gd name="connsiteX0" fmla="*/ 0 w 1381125"/>
                <a:gd name="connsiteY0" fmla="*/ 228600 h 1209675"/>
                <a:gd name="connsiteX1" fmla="*/ 285750 w 1381125"/>
                <a:gd name="connsiteY1" fmla="*/ 381000 h 1209675"/>
                <a:gd name="connsiteX2" fmla="*/ 581025 w 1381125"/>
                <a:gd name="connsiteY2" fmla="*/ 676275 h 1209675"/>
                <a:gd name="connsiteX3" fmla="*/ 847725 w 1381125"/>
                <a:gd name="connsiteY3" fmla="*/ 952500 h 1209675"/>
                <a:gd name="connsiteX4" fmla="*/ 1257300 w 1381125"/>
                <a:gd name="connsiteY4" fmla="*/ 1209675 h 1209675"/>
                <a:gd name="connsiteX5" fmla="*/ 1381125 w 1381125"/>
                <a:gd name="connsiteY5" fmla="*/ 828675 h 1209675"/>
                <a:gd name="connsiteX6" fmla="*/ 1123950 w 1381125"/>
                <a:gd name="connsiteY6" fmla="*/ 676275 h 1209675"/>
                <a:gd name="connsiteX7" fmla="*/ 838200 w 1381125"/>
                <a:gd name="connsiteY7" fmla="*/ 400050 h 1209675"/>
                <a:gd name="connsiteX8" fmla="*/ 447675 w 1381125"/>
                <a:gd name="connsiteY8" fmla="*/ 219075 h 1209675"/>
                <a:gd name="connsiteX9" fmla="*/ 114300 w 1381125"/>
                <a:gd name="connsiteY9" fmla="*/ 0 h 1209675"/>
                <a:gd name="connsiteX10" fmla="*/ 7620 w 1381125"/>
                <a:gd name="connsiteY10" fmla="*/ 194310 h 1209675"/>
                <a:gd name="connsiteX0" fmla="*/ 3810 w 1384935"/>
                <a:gd name="connsiteY0" fmla="*/ 228600 h 1209675"/>
                <a:gd name="connsiteX1" fmla="*/ 289560 w 1384935"/>
                <a:gd name="connsiteY1" fmla="*/ 381000 h 1209675"/>
                <a:gd name="connsiteX2" fmla="*/ 584835 w 1384935"/>
                <a:gd name="connsiteY2" fmla="*/ 676275 h 1209675"/>
                <a:gd name="connsiteX3" fmla="*/ 851535 w 1384935"/>
                <a:gd name="connsiteY3" fmla="*/ 952500 h 1209675"/>
                <a:gd name="connsiteX4" fmla="*/ 1261110 w 1384935"/>
                <a:gd name="connsiteY4" fmla="*/ 1209675 h 1209675"/>
                <a:gd name="connsiteX5" fmla="*/ 1384935 w 1384935"/>
                <a:gd name="connsiteY5" fmla="*/ 828675 h 1209675"/>
                <a:gd name="connsiteX6" fmla="*/ 1127760 w 1384935"/>
                <a:gd name="connsiteY6" fmla="*/ 676275 h 1209675"/>
                <a:gd name="connsiteX7" fmla="*/ 842010 w 1384935"/>
                <a:gd name="connsiteY7" fmla="*/ 400050 h 1209675"/>
                <a:gd name="connsiteX8" fmla="*/ 451485 w 1384935"/>
                <a:gd name="connsiteY8" fmla="*/ 219075 h 1209675"/>
                <a:gd name="connsiteX9" fmla="*/ 118110 w 1384935"/>
                <a:gd name="connsiteY9" fmla="*/ 0 h 1209675"/>
                <a:gd name="connsiteX10" fmla="*/ 0 w 1384935"/>
                <a:gd name="connsiteY10" fmla="*/ 236220 h 1209675"/>
                <a:gd name="connsiteX0" fmla="*/ 7620 w 1388745"/>
                <a:gd name="connsiteY0" fmla="*/ 228600 h 1209675"/>
                <a:gd name="connsiteX1" fmla="*/ 293370 w 1388745"/>
                <a:gd name="connsiteY1" fmla="*/ 38100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93370 w 1388745"/>
                <a:gd name="connsiteY1" fmla="*/ 38100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209675"/>
                <a:gd name="connsiteX1" fmla="*/ 243840 w 1388745"/>
                <a:gd name="connsiteY1" fmla="*/ 377190 h 1209675"/>
                <a:gd name="connsiteX2" fmla="*/ 588645 w 1388745"/>
                <a:gd name="connsiteY2" fmla="*/ 676275 h 1209675"/>
                <a:gd name="connsiteX3" fmla="*/ 855345 w 1388745"/>
                <a:gd name="connsiteY3" fmla="*/ 952500 h 1209675"/>
                <a:gd name="connsiteX4" fmla="*/ 1264920 w 1388745"/>
                <a:gd name="connsiteY4" fmla="*/ 1209675 h 1209675"/>
                <a:gd name="connsiteX5" fmla="*/ 1388745 w 1388745"/>
                <a:gd name="connsiteY5" fmla="*/ 828675 h 1209675"/>
                <a:gd name="connsiteX6" fmla="*/ 1131570 w 1388745"/>
                <a:gd name="connsiteY6" fmla="*/ 676275 h 1209675"/>
                <a:gd name="connsiteX7" fmla="*/ 845820 w 1388745"/>
                <a:gd name="connsiteY7" fmla="*/ 400050 h 1209675"/>
                <a:gd name="connsiteX8" fmla="*/ 455295 w 1388745"/>
                <a:gd name="connsiteY8" fmla="*/ 219075 h 1209675"/>
                <a:gd name="connsiteX9" fmla="*/ 121920 w 1388745"/>
                <a:gd name="connsiteY9" fmla="*/ 0 h 1209675"/>
                <a:gd name="connsiteX10" fmla="*/ 0 w 1388745"/>
                <a:gd name="connsiteY10" fmla="*/ 201930 h 1209675"/>
                <a:gd name="connsiteX0" fmla="*/ 7620 w 1388745"/>
                <a:gd name="connsiteY0" fmla="*/ 228600 h 1106805"/>
                <a:gd name="connsiteX1" fmla="*/ 243840 w 1388745"/>
                <a:gd name="connsiteY1" fmla="*/ 377190 h 1106805"/>
                <a:gd name="connsiteX2" fmla="*/ 588645 w 1388745"/>
                <a:gd name="connsiteY2" fmla="*/ 676275 h 1106805"/>
                <a:gd name="connsiteX3" fmla="*/ 855345 w 1388745"/>
                <a:gd name="connsiteY3" fmla="*/ 952500 h 1106805"/>
                <a:gd name="connsiteX4" fmla="*/ 1268730 w 1388745"/>
                <a:gd name="connsiteY4" fmla="*/ 1106805 h 1106805"/>
                <a:gd name="connsiteX5" fmla="*/ 1388745 w 1388745"/>
                <a:gd name="connsiteY5" fmla="*/ 828675 h 1106805"/>
                <a:gd name="connsiteX6" fmla="*/ 1131570 w 1388745"/>
                <a:gd name="connsiteY6" fmla="*/ 676275 h 1106805"/>
                <a:gd name="connsiteX7" fmla="*/ 845820 w 1388745"/>
                <a:gd name="connsiteY7" fmla="*/ 400050 h 1106805"/>
                <a:gd name="connsiteX8" fmla="*/ 455295 w 1388745"/>
                <a:gd name="connsiteY8" fmla="*/ 219075 h 1106805"/>
                <a:gd name="connsiteX9" fmla="*/ 121920 w 1388745"/>
                <a:gd name="connsiteY9" fmla="*/ 0 h 1106805"/>
                <a:gd name="connsiteX10" fmla="*/ 0 w 1388745"/>
                <a:gd name="connsiteY10" fmla="*/ 201930 h 1106805"/>
                <a:gd name="connsiteX0" fmla="*/ 7620 w 1388745"/>
                <a:gd name="connsiteY0" fmla="*/ 228600 h 1161688"/>
                <a:gd name="connsiteX1" fmla="*/ 243840 w 1388745"/>
                <a:gd name="connsiteY1" fmla="*/ 377190 h 1161688"/>
                <a:gd name="connsiteX2" fmla="*/ 588645 w 1388745"/>
                <a:gd name="connsiteY2" fmla="*/ 676275 h 1161688"/>
                <a:gd name="connsiteX3" fmla="*/ 855345 w 1388745"/>
                <a:gd name="connsiteY3" fmla="*/ 952500 h 1161688"/>
                <a:gd name="connsiteX4" fmla="*/ 1268730 w 1388745"/>
                <a:gd name="connsiteY4" fmla="*/ 1106805 h 1161688"/>
                <a:gd name="connsiteX5" fmla="*/ 1388745 w 1388745"/>
                <a:gd name="connsiteY5" fmla="*/ 828675 h 1161688"/>
                <a:gd name="connsiteX6" fmla="*/ 1131570 w 1388745"/>
                <a:gd name="connsiteY6" fmla="*/ 676275 h 1161688"/>
                <a:gd name="connsiteX7" fmla="*/ 845820 w 1388745"/>
                <a:gd name="connsiteY7" fmla="*/ 400050 h 1161688"/>
                <a:gd name="connsiteX8" fmla="*/ 455295 w 1388745"/>
                <a:gd name="connsiteY8" fmla="*/ 219075 h 1161688"/>
                <a:gd name="connsiteX9" fmla="*/ 121920 w 1388745"/>
                <a:gd name="connsiteY9" fmla="*/ 0 h 1161688"/>
                <a:gd name="connsiteX10" fmla="*/ 0 w 1388745"/>
                <a:gd name="connsiteY10" fmla="*/ 201930 h 1161688"/>
                <a:gd name="connsiteX0" fmla="*/ 7620 w 1388745"/>
                <a:gd name="connsiteY0" fmla="*/ 228600 h 1161688"/>
                <a:gd name="connsiteX1" fmla="*/ 243840 w 1388745"/>
                <a:gd name="connsiteY1" fmla="*/ 377190 h 1161688"/>
                <a:gd name="connsiteX2" fmla="*/ 588645 w 1388745"/>
                <a:gd name="connsiteY2" fmla="*/ 676275 h 1161688"/>
                <a:gd name="connsiteX3" fmla="*/ 855345 w 1388745"/>
                <a:gd name="connsiteY3" fmla="*/ 952500 h 1161688"/>
                <a:gd name="connsiteX4" fmla="*/ 1268730 w 1388745"/>
                <a:gd name="connsiteY4" fmla="*/ 1106805 h 1161688"/>
                <a:gd name="connsiteX5" fmla="*/ 1388745 w 1388745"/>
                <a:gd name="connsiteY5" fmla="*/ 828675 h 1161688"/>
                <a:gd name="connsiteX6" fmla="*/ 1131570 w 1388745"/>
                <a:gd name="connsiteY6" fmla="*/ 676275 h 1161688"/>
                <a:gd name="connsiteX7" fmla="*/ 845820 w 1388745"/>
                <a:gd name="connsiteY7" fmla="*/ 400050 h 1161688"/>
                <a:gd name="connsiteX8" fmla="*/ 455295 w 1388745"/>
                <a:gd name="connsiteY8" fmla="*/ 219075 h 1161688"/>
                <a:gd name="connsiteX9" fmla="*/ 121920 w 1388745"/>
                <a:gd name="connsiteY9" fmla="*/ 0 h 1161688"/>
                <a:gd name="connsiteX10" fmla="*/ 0 w 1388745"/>
                <a:gd name="connsiteY10" fmla="*/ 201930 h 1161688"/>
                <a:gd name="connsiteX0" fmla="*/ 7620 w 1397320"/>
                <a:gd name="connsiteY0" fmla="*/ 228600 h 1161688"/>
                <a:gd name="connsiteX1" fmla="*/ 243840 w 1397320"/>
                <a:gd name="connsiteY1" fmla="*/ 377190 h 1161688"/>
                <a:gd name="connsiteX2" fmla="*/ 588645 w 1397320"/>
                <a:gd name="connsiteY2" fmla="*/ 676275 h 1161688"/>
                <a:gd name="connsiteX3" fmla="*/ 855345 w 1397320"/>
                <a:gd name="connsiteY3" fmla="*/ 952500 h 1161688"/>
                <a:gd name="connsiteX4" fmla="*/ 1268730 w 1397320"/>
                <a:gd name="connsiteY4" fmla="*/ 1106805 h 1161688"/>
                <a:gd name="connsiteX5" fmla="*/ 1388745 w 1397320"/>
                <a:gd name="connsiteY5" fmla="*/ 828675 h 1161688"/>
                <a:gd name="connsiteX6" fmla="*/ 1131570 w 1397320"/>
                <a:gd name="connsiteY6" fmla="*/ 676275 h 1161688"/>
                <a:gd name="connsiteX7" fmla="*/ 845820 w 1397320"/>
                <a:gd name="connsiteY7" fmla="*/ 400050 h 1161688"/>
                <a:gd name="connsiteX8" fmla="*/ 455295 w 1397320"/>
                <a:gd name="connsiteY8" fmla="*/ 219075 h 1161688"/>
                <a:gd name="connsiteX9" fmla="*/ 121920 w 1397320"/>
                <a:gd name="connsiteY9" fmla="*/ 0 h 1161688"/>
                <a:gd name="connsiteX10" fmla="*/ 0 w 1397320"/>
                <a:gd name="connsiteY10" fmla="*/ 201930 h 1161688"/>
                <a:gd name="connsiteX0" fmla="*/ 7620 w 1397320"/>
                <a:gd name="connsiteY0" fmla="*/ 228600 h 1161688"/>
                <a:gd name="connsiteX1" fmla="*/ 243840 w 1397320"/>
                <a:gd name="connsiteY1" fmla="*/ 377190 h 1161688"/>
                <a:gd name="connsiteX2" fmla="*/ 588645 w 1397320"/>
                <a:gd name="connsiteY2" fmla="*/ 676275 h 1161688"/>
                <a:gd name="connsiteX3" fmla="*/ 855345 w 1397320"/>
                <a:gd name="connsiteY3" fmla="*/ 952500 h 1161688"/>
                <a:gd name="connsiteX4" fmla="*/ 1268730 w 1397320"/>
                <a:gd name="connsiteY4" fmla="*/ 1106805 h 1161688"/>
                <a:gd name="connsiteX5" fmla="*/ 1388745 w 1397320"/>
                <a:gd name="connsiteY5" fmla="*/ 828675 h 1161688"/>
                <a:gd name="connsiteX6" fmla="*/ 1131570 w 1397320"/>
                <a:gd name="connsiteY6" fmla="*/ 676275 h 1161688"/>
                <a:gd name="connsiteX7" fmla="*/ 845820 w 1397320"/>
                <a:gd name="connsiteY7" fmla="*/ 400050 h 1161688"/>
                <a:gd name="connsiteX8" fmla="*/ 455295 w 1397320"/>
                <a:gd name="connsiteY8" fmla="*/ 219075 h 1161688"/>
                <a:gd name="connsiteX9" fmla="*/ 121920 w 1397320"/>
                <a:gd name="connsiteY9" fmla="*/ 0 h 1161688"/>
                <a:gd name="connsiteX10" fmla="*/ 0 w 1397320"/>
                <a:gd name="connsiteY10" fmla="*/ 201930 h 1161688"/>
                <a:gd name="connsiteX0" fmla="*/ 7620 w 1397320"/>
                <a:gd name="connsiteY0" fmla="*/ 228600 h 1161688"/>
                <a:gd name="connsiteX1" fmla="*/ 243840 w 1397320"/>
                <a:gd name="connsiteY1" fmla="*/ 377190 h 1161688"/>
                <a:gd name="connsiteX2" fmla="*/ 588645 w 1397320"/>
                <a:gd name="connsiteY2" fmla="*/ 676275 h 1161688"/>
                <a:gd name="connsiteX3" fmla="*/ 855345 w 1397320"/>
                <a:gd name="connsiteY3" fmla="*/ 952500 h 1161688"/>
                <a:gd name="connsiteX4" fmla="*/ 1268730 w 1397320"/>
                <a:gd name="connsiteY4" fmla="*/ 1106805 h 1161688"/>
                <a:gd name="connsiteX5" fmla="*/ 1388745 w 1397320"/>
                <a:gd name="connsiteY5" fmla="*/ 828675 h 1161688"/>
                <a:gd name="connsiteX6" fmla="*/ 1131570 w 1397320"/>
                <a:gd name="connsiteY6" fmla="*/ 676275 h 1161688"/>
                <a:gd name="connsiteX7" fmla="*/ 845820 w 1397320"/>
                <a:gd name="connsiteY7" fmla="*/ 400050 h 1161688"/>
                <a:gd name="connsiteX8" fmla="*/ 455295 w 1397320"/>
                <a:gd name="connsiteY8" fmla="*/ 219075 h 1161688"/>
                <a:gd name="connsiteX9" fmla="*/ 121920 w 1397320"/>
                <a:gd name="connsiteY9" fmla="*/ 0 h 1161688"/>
                <a:gd name="connsiteX10" fmla="*/ 0 w 1397320"/>
                <a:gd name="connsiteY10" fmla="*/ 201930 h 1161688"/>
                <a:gd name="connsiteX0" fmla="*/ 7620 w 1376446"/>
                <a:gd name="connsiteY0" fmla="*/ 228600 h 1161688"/>
                <a:gd name="connsiteX1" fmla="*/ 243840 w 1376446"/>
                <a:gd name="connsiteY1" fmla="*/ 377190 h 1161688"/>
                <a:gd name="connsiteX2" fmla="*/ 588645 w 1376446"/>
                <a:gd name="connsiteY2" fmla="*/ 676275 h 1161688"/>
                <a:gd name="connsiteX3" fmla="*/ 855345 w 1376446"/>
                <a:gd name="connsiteY3" fmla="*/ 952500 h 1161688"/>
                <a:gd name="connsiteX4" fmla="*/ 1268730 w 1376446"/>
                <a:gd name="connsiteY4" fmla="*/ 1106805 h 1161688"/>
                <a:gd name="connsiteX5" fmla="*/ 1365885 w 1376446"/>
                <a:gd name="connsiteY5" fmla="*/ 859155 h 1161688"/>
                <a:gd name="connsiteX6" fmla="*/ 1131570 w 1376446"/>
                <a:gd name="connsiteY6" fmla="*/ 676275 h 1161688"/>
                <a:gd name="connsiteX7" fmla="*/ 845820 w 1376446"/>
                <a:gd name="connsiteY7" fmla="*/ 400050 h 1161688"/>
                <a:gd name="connsiteX8" fmla="*/ 455295 w 1376446"/>
                <a:gd name="connsiteY8" fmla="*/ 219075 h 1161688"/>
                <a:gd name="connsiteX9" fmla="*/ 121920 w 1376446"/>
                <a:gd name="connsiteY9" fmla="*/ 0 h 1161688"/>
                <a:gd name="connsiteX10" fmla="*/ 0 w 1376446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67627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67627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67627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71818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71818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31570 w 1365973"/>
                <a:gd name="connsiteY6" fmla="*/ 71818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845820 w 1365973"/>
                <a:gd name="connsiteY7" fmla="*/ 40005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815340 w 1365973"/>
                <a:gd name="connsiteY7" fmla="*/ 40767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815340 w 1365973"/>
                <a:gd name="connsiteY7" fmla="*/ 40767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55295 w 1365973"/>
                <a:gd name="connsiteY8" fmla="*/ 21907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62000 w 1365973"/>
                <a:gd name="connsiteY7" fmla="*/ 419100 h 1161688"/>
                <a:gd name="connsiteX8" fmla="*/ 440055 w 1365973"/>
                <a:gd name="connsiteY8" fmla="*/ 20383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440055 w 1365973"/>
                <a:gd name="connsiteY8" fmla="*/ 20383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440055 w 1365973"/>
                <a:gd name="connsiteY8" fmla="*/ 20383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421005 w 1365973"/>
                <a:gd name="connsiteY8" fmla="*/ 19621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421005 w 1365973"/>
                <a:gd name="connsiteY8" fmla="*/ 19621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421005 w 1365973"/>
                <a:gd name="connsiteY8" fmla="*/ 19621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371475 w 1365973"/>
                <a:gd name="connsiteY8" fmla="*/ 17716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28600 h 1161688"/>
                <a:gd name="connsiteX1" fmla="*/ 243840 w 1365973"/>
                <a:gd name="connsiteY1" fmla="*/ 377190 h 1161688"/>
                <a:gd name="connsiteX2" fmla="*/ 588645 w 1365973"/>
                <a:gd name="connsiteY2" fmla="*/ 676275 h 1161688"/>
                <a:gd name="connsiteX3" fmla="*/ 855345 w 1365973"/>
                <a:gd name="connsiteY3" fmla="*/ 952500 h 1161688"/>
                <a:gd name="connsiteX4" fmla="*/ 1268730 w 1365973"/>
                <a:gd name="connsiteY4" fmla="*/ 1106805 h 1161688"/>
                <a:gd name="connsiteX5" fmla="*/ 1365885 w 1365973"/>
                <a:gd name="connsiteY5" fmla="*/ 859155 h 1161688"/>
                <a:gd name="connsiteX6" fmla="*/ 1112520 w 1365973"/>
                <a:gd name="connsiteY6" fmla="*/ 702945 h 1161688"/>
                <a:gd name="connsiteX7" fmla="*/ 704850 w 1365973"/>
                <a:gd name="connsiteY7" fmla="*/ 419100 h 1161688"/>
                <a:gd name="connsiteX8" fmla="*/ 371475 w 1365973"/>
                <a:gd name="connsiteY8" fmla="*/ 177165 h 1161688"/>
                <a:gd name="connsiteX9" fmla="*/ 121920 w 1365973"/>
                <a:gd name="connsiteY9" fmla="*/ 0 h 1161688"/>
                <a:gd name="connsiteX10" fmla="*/ 0 w 1365973"/>
                <a:gd name="connsiteY10" fmla="*/ 201930 h 1161688"/>
                <a:gd name="connsiteX0" fmla="*/ 7620 w 1365973"/>
                <a:gd name="connsiteY0" fmla="*/ 251322 h 1184410"/>
                <a:gd name="connsiteX1" fmla="*/ 243840 w 1365973"/>
                <a:gd name="connsiteY1" fmla="*/ 399912 h 1184410"/>
                <a:gd name="connsiteX2" fmla="*/ 588645 w 1365973"/>
                <a:gd name="connsiteY2" fmla="*/ 698997 h 1184410"/>
                <a:gd name="connsiteX3" fmla="*/ 855345 w 1365973"/>
                <a:gd name="connsiteY3" fmla="*/ 975222 h 1184410"/>
                <a:gd name="connsiteX4" fmla="*/ 1268730 w 1365973"/>
                <a:gd name="connsiteY4" fmla="*/ 1129527 h 1184410"/>
                <a:gd name="connsiteX5" fmla="*/ 1365885 w 1365973"/>
                <a:gd name="connsiteY5" fmla="*/ 881877 h 1184410"/>
                <a:gd name="connsiteX6" fmla="*/ 1112520 w 1365973"/>
                <a:gd name="connsiteY6" fmla="*/ 725667 h 1184410"/>
                <a:gd name="connsiteX7" fmla="*/ 704850 w 1365973"/>
                <a:gd name="connsiteY7" fmla="*/ 441822 h 1184410"/>
                <a:gd name="connsiteX8" fmla="*/ 371475 w 1365973"/>
                <a:gd name="connsiteY8" fmla="*/ 199887 h 1184410"/>
                <a:gd name="connsiteX9" fmla="*/ 121920 w 1365973"/>
                <a:gd name="connsiteY9" fmla="*/ 22722 h 1184410"/>
                <a:gd name="connsiteX10" fmla="*/ 0 w 1365973"/>
                <a:gd name="connsiteY10" fmla="*/ 224652 h 1184410"/>
                <a:gd name="connsiteX0" fmla="*/ 7620 w 1365973"/>
                <a:gd name="connsiteY0" fmla="*/ 263643 h 1196731"/>
                <a:gd name="connsiteX1" fmla="*/ 243840 w 1365973"/>
                <a:gd name="connsiteY1" fmla="*/ 412233 h 1196731"/>
                <a:gd name="connsiteX2" fmla="*/ 588645 w 1365973"/>
                <a:gd name="connsiteY2" fmla="*/ 711318 h 1196731"/>
                <a:gd name="connsiteX3" fmla="*/ 855345 w 1365973"/>
                <a:gd name="connsiteY3" fmla="*/ 987543 h 1196731"/>
                <a:gd name="connsiteX4" fmla="*/ 1268730 w 1365973"/>
                <a:gd name="connsiteY4" fmla="*/ 1141848 h 1196731"/>
                <a:gd name="connsiteX5" fmla="*/ 1365885 w 1365973"/>
                <a:gd name="connsiteY5" fmla="*/ 894198 h 1196731"/>
                <a:gd name="connsiteX6" fmla="*/ 1112520 w 1365973"/>
                <a:gd name="connsiteY6" fmla="*/ 737988 h 1196731"/>
                <a:gd name="connsiteX7" fmla="*/ 704850 w 1365973"/>
                <a:gd name="connsiteY7" fmla="*/ 454143 h 1196731"/>
                <a:gd name="connsiteX8" fmla="*/ 371475 w 1365973"/>
                <a:gd name="connsiteY8" fmla="*/ 212208 h 1196731"/>
                <a:gd name="connsiteX9" fmla="*/ 121920 w 1365973"/>
                <a:gd name="connsiteY9" fmla="*/ 35043 h 1196731"/>
                <a:gd name="connsiteX10" fmla="*/ 0 w 1365973"/>
                <a:gd name="connsiteY10" fmla="*/ 236973 h 1196731"/>
                <a:gd name="connsiteX0" fmla="*/ 7620 w 1365973"/>
                <a:gd name="connsiteY0" fmla="*/ 263643 h 1196731"/>
                <a:gd name="connsiteX1" fmla="*/ 243840 w 1365973"/>
                <a:gd name="connsiteY1" fmla="*/ 412233 h 1196731"/>
                <a:gd name="connsiteX2" fmla="*/ 588645 w 1365973"/>
                <a:gd name="connsiteY2" fmla="*/ 711318 h 1196731"/>
                <a:gd name="connsiteX3" fmla="*/ 855345 w 1365973"/>
                <a:gd name="connsiteY3" fmla="*/ 987543 h 1196731"/>
                <a:gd name="connsiteX4" fmla="*/ 1268730 w 1365973"/>
                <a:gd name="connsiteY4" fmla="*/ 1141848 h 1196731"/>
                <a:gd name="connsiteX5" fmla="*/ 1365885 w 1365973"/>
                <a:gd name="connsiteY5" fmla="*/ 894198 h 1196731"/>
                <a:gd name="connsiteX6" fmla="*/ 1112520 w 1365973"/>
                <a:gd name="connsiteY6" fmla="*/ 737988 h 1196731"/>
                <a:gd name="connsiteX7" fmla="*/ 704850 w 1365973"/>
                <a:gd name="connsiteY7" fmla="*/ 454143 h 1196731"/>
                <a:gd name="connsiteX8" fmla="*/ 352425 w 1365973"/>
                <a:gd name="connsiteY8" fmla="*/ 212208 h 1196731"/>
                <a:gd name="connsiteX9" fmla="*/ 121920 w 1365973"/>
                <a:gd name="connsiteY9" fmla="*/ 35043 h 1196731"/>
                <a:gd name="connsiteX10" fmla="*/ 0 w 1365973"/>
                <a:gd name="connsiteY10" fmla="*/ 236973 h 1196731"/>
                <a:gd name="connsiteX0" fmla="*/ 1639 w 1379042"/>
                <a:gd name="connsiteY0" fmla="*/ 236973 h 1196731"/>
                <a:gd name="connsiteX1" fmla="*/ 256909 w 1379042"/>
                <a:gd name="connsiteY1" fmla="*/ 412233 h 1196731"/>
                <a:gd name="connsiteX2" fmla="*/ 601714 w 1379042"/>
                <a:gd name="connsiteY2" fmla="*/ 711318 h 1196731"/>
                <a:gd name="connsiteX3" fmla="*/ 868414 w 1379042"/>
                <a:gd name="connsiteY3" fmla="*/ 987543 h 1196731"/>
                <a:gd name="connsiteX4" fmla="*/ 1281799 w 1379042"/>
                <a:gd name="connsiteY4" fmla="*/ 1141848 h 1196731"/>
                <a:gd name="connsiteX5" fmla="*/ 1378954 w 1379042"/>
                <a:gd name="connsiteY5" fmla="*/ 894198 h 1196731"/>
                <a:gd name="connsiteX6" fmla="*/ 1125589 w 1379042"/>
                <a:gd name="connsiteY6" fmla="*/ 737988 h 1196731"/>
                <a:gd name="connsiteX7" fmla="*/ 717919 w 1379042"/>
                <a:gd name="connsiteY7" fmla="*/ 454143 h 1196731"/>
                <a:gd name="connsiteX8" fmla="*/ 365494 w 1379042"/>
                <a:gd name="connsiteY8" fmla="*/ 212208 h 1196731"/>
                <a:gd name="connsiteX9" fmla="*/ 134989 w 1379042"/>
                <a:gd name="connsiteY9" fmla="*/ 35043 h 1196731"/>
                <a:gd name="connsiteX10" fmla="*/ 13069 w 1379042"/>
                <a:gd name="connsiteY10" fmla="*/ 236973 h 1196731"/>
                <a:gd name="connsiteX0" fmla="*/ 1639 w 1379042"/>
                <a:gd name="connsiteY0" fmla="*/ 236973 h 1196731"/>
                <a:gd name="connsiteX1" fmla="*/ 256909 w 1379042"/>
                <a:gd name="connsiteY1" fmla="*/ 412233 h 1196731"/>
                <a:gd name="connsiteX2" fmla="*/ 601714 w 1379042"/>
                <a:gd name="connsiteY2" fmla="*/ 711318 h 1196731"/>
                <a:gd name="connsiteX3" fmla="*/ 868414 w 1379042"/>
                <a:gd name="connsiteY3" fmla="*/ 987543 h 1196731"/>
                <a:gd name="connsiteX4" fmla="*/ 1281799 w 1379042"/>
                <a:gd name="connsiteY4" fmla="*/ 1141848 h 1196731"/>
                <a:gd name="connsiteX5" fmla="*/ 1378954 w 1379042"/>
                <a:gd name="connsiteY5" fmla="*/ 894198 h 1196731"/>
                <a:gd name="connsiteX6" fmla="*/ 1125589 w 1379042"/>
                <a:gd name="connsiteY6" fmla="*/ 737988 h 1196731"/>
                <a:gd name="connsiteX7" fmla="*/ 717919 w 1379042"/>
                <a:gd name="connsiteY7" fmla="*/ 454143 h 1196731"/>
                <a:gd name="connsiteX8" fmla="*/ 365494 w 1379042"/>
                <a:gd name="connsiteY8" fmla="*/ 212208 h 1196731"/>
                <a:gd name="connsiteX9" fmla="*/ 134989 w 1379042"/>
                <a:gd name="connsiteY9" fmla="*/ 35043 h 1196731"/>
                <a:gd name="connsiteX10" fmla="*/ 1639 w 1379042"/>
                <a:gd name="connsiteY10" fmla="*/ 229353 h 1196731"/>
                <a:gd name="connsiteX0" fmla="*/ 1639 w 1379042"/>
                <a:gd name="connsiteY0" fmla="*/ 236973 h 1196731"/>
                <a:gd name="connsiteX1" fmla="*/ 256909 w 1379042"/>
                <a:gd name="connsiteY1" fmla="*/ 412233 h 1196731"/>
                <a:gd name="connsiteX2" fmla="*/ 601714 w 1379042"/>
                <a:gd name="connsiteY2" fmla="*/ 711318 h 1196731"/>
                <a:gd name="connsiteX3" fmla="*/ 868414 w 1379042"/>
                <a:gd name="connsiteY3" fmla="*/ 987543 h 1196731"/>
                <a:gd name="connsiteX4" fmla="*/ 1281799 w 1379042"/>
                <a:gd name="connsiteY4" fmla="*/ 1141848 h 1196731"/>
                <a:gd name="connsiteX5" fmla="*/ 1378954 w 1379042"/>
                <a:gd name="connsiteY5" fmla="*/ 894198 h 1196731"/>
                <a:gd name="connsiteX6" fmla="*/ 1125589 w 1379042"/>
                <a:gd name="connsiteY6" fmla="*/ 737988 h 1196731"/>
                <a:gd name="connsiteX7" fmla="*/ 717919 w 1379042"/>
                <a:gd name="connsiteY7" fmla="*/ 454143 h 1196731"/>
                <a:gd name="connsiteX8" fmla="*/ 365494 w 1379042"/>
                <a:gd name="connsiteY8" fmla="*/ 212208 h 1196731"/>
                <a:gd name="connsiteX9" fmla="*/ 134989 w 1379042"/>
                <a:gd name="connsiteY9" fmla="*/ 35043 h 1196731"/>
                <a:gd name="connsiteX10" fmla="*/ 1639 w 1379042"/>
                <a:gd name="connsiteY10" fmla="*/ 229353 h 1196731"/>
                <a:gd name="connsiteX0" fmla="*/ 1639 w 1379042"/>
                <a:gd name="connsiteY0" fmla="*/ 236973 h 1196731"/>
                <a:gd name="connsiteX1" fmla="*/ 256909 w 1379042"/>
                <a:gd name="connsiteY1" fmla="*/ 412233 h 1196731"/>
                <a:gd name="connsiteX2" fmla="*/ 601714 w 1379042"/>
                <a:gd name="connsiteY2" fmla="*/ 711318 h 1196731"/>
                <a:gd name="connsiteX3" fmla="*/ 868414 w 1379042"/>
                <a:gd name="connsiteY3" fmla="*/ 987543 h 1196731"/>
                <a:gd name="connsiteX4" fmla="*/ 1281799 w 1379042"/>
                <a:gd name="connsiteY4" fmla="*/ 1141848 h 1196731"/>
                <a:gd name="connsiteX5" fmla="*/ 1378954 w 1379042"/>
                <a:gd name="connsiteY5" fmla="*/ 894198 h 1196731"/>
                <a:gd name="connsiteX6" fmla="*/ 1125589 w 1379042"/>
                <a:gd name="connsiteY6" fmla="*/ 737988 h 1196731"/>
                <a:gd name="connsiteX7" fmla="*/ 717919 w 1379042"/>
                <a:gd name="connsiteY7" fmla="*/ 454143 h 1196731"/>
                <a:gd name="connsiteX8" fmla="*/ 365494 w 1379042"/>
                <a:gd name="connsiteY8" fmla="*/ 212208 h 1196731"/>
                <a:gd name="connsiteX9" fmla="*/ 134989 w 1379042"/>
                <a:gd name="connsiteY9" fmla="*/ 35043 h 1196731"/>
                <a:gd name="connsiteX10" fmla="*/ 1639 w 1379042"/>
                <a:gd name="connsiteY10" fmla="*/ 229353 h 1196731"/>
                <a:gd name="connsiteX11" fmla="*/ 1639 w 1379042"/>
                <a:gd name="connsiteY11" fmla="*/ 236973 h 1196731"/>
                <a:gd name="connsiteX0" fmla="*/ 2847 w 1380250"/>
                <a:gd name="connsiteY0" fmla="*/ 236973 h 1196731"/>
                <a:gd name="connsiteX1" fmla="*/ 258117 w 1380250"/>
                <a:gd name="connsiteY1" fmla="*/ 412233 h 1196731"/>
                <a:gd name="connsiteX2" fmla="*/ 602922 w 1380250"/>
                <a:gd name="connsiteY2" fmla="*/ 711318 h 1196731"/>
                <a:gd name="connsiteX3" fmla="*/ 869622 w 1380250"/>
                <a:gd name="connsiteY3" fmla="*/ 987543 h 1196731"/>
                <a:gd name="connsiteX4" fmla="*/ 1283007 w 1380250"/>
                <a:gd name="connsiteY4" fmla="*/ 1141848 h 1196731"/>
                <a:gd name="connsiteX5" fmla="*/ 1380162 w 1380250"/>
                <a:gd name="connsiteY5" fmla="*/ 894198 h 1196731"/>
                <a:gd name="connsiteX6" fmla="*/ 1126797 w 1380250"/>
                <a:gd name="connsiteY6" fmla="*/ 737988 h 1196731"/>
                <a:gd name="connsiteX7" fmla="*/ 719127 w 1380250"/>
                <a:gd name="connsiteY7" fmla="*/ 454143 h 1196731"/>
                <a:gd name="connsiteX8" fmla="*/ 366702 w 1380250"/>
                <a:gd name="connsiteY8" fmla="*/ 212208 h 1196731"/>
                <a:gd name="connsiteX9" fmla="*/ 136197 w 1380250"/>
                <a:gd name="connsiteY9" fmla="*/ 35043 h 1196731"/>
                <a:gd name="connsiteX10" fmla="*/ 2847 w 1380250"/>
                <a:gd name="connsiteY10" fmla="*/ 236973 h 1196731"/>
                <a:gd name="connsiteX0" fmla="*/ 1640 w 1379043"/>
                <a:gd name="connsiteY0" fmla="*/ 236973 h 1196731"/>
                <a:gd name="connsiteX1" fmla="*/ 256910 w 1379043"/>
                <a:gd name="connsiteY1" fmla="*/ 412233 h 1196731"/>
                <a:gd name="connsiteX2" fmla="*/ 601715 w 1379043"/>
                <a:gd name="connsiteY2" fmla="*/ 711318 h 1196731"/>
                <a:gd name="connsiteX3" fmla="*/ 868415 w 1379043"/>
                <a:gd name="connsiteY3" fmla="*/ 987543 h 1196731"/>
                <a:gd name="connsiteX4" fmla="*/ 1281800 w 1379043"/>
                <a:gd name="connsiteY4" fmla="*/ 1141848 h 1196731"/>
                <a:gd name="connsiteX5" fmla="*/ 1378955 w 1379043"/>
                <a:gd name="connsiteY5" fmla="*/ 894198 h 1196731"/>
                <a:gd name="connsiteX6" fmla="*/ 1125590 w 1379043"/>
                <a:gd name="connsiteY6" fmla="*/ 737988 h 1196731"/>
                <a:gd name="connsiteX7" fmla="*/ 717920 w 1379043"/>
                <a:gd name="connsiteY7" fmla="*/ 454143 h 1196731"/>
                <a:gd name="connsiteX8" fmla="*/ 365495 w 1379043"/>
                <a:gd name="connsiteY8" fmla="*/ 212208 h 1196731"/>
                <a:gd name="connsiteX9" fmla="*/ 134990 w 1379043"/>
                <a:gd name="connsiteY9" fmla="*/ 35043 h 1196731"/>
                <a:gd name="connsiteX10" fmla="*/ 1640 w 1379043"/>
                <a:gd name="connsiteY10" fmla="*/ 236973 h 1196731"/>
                <a:gd name="connsiteX0" fmla="*/ 17 w 1377420"/>
                <a:gd name="connsiteY0" fmla="*/ 236973 h 1196731"/>
                <a:gd name="connsiteX1" fmla="*/ 255287 w 1377420"/>
                <a:gd name="connsiteY1" fmla="*/ 412233 h 1196731"/>
                <a:gd name="connsiteX2" fmla="*/ 600092 w 1377420"/>
                <a:gd name="connsiteY2" fmla="*/ 711318 h 1196731"/>
                <a:gd name="connsiteX3" fmla="*/ 866792 w 1377420"/>
                <a:gd name="connsiteY3" fmla="*/ 987543 h 1196731"/>
                <a:gd name="connsiteX4" fmla="*/ 1280177 w 1377420"/>
                <a:gd name="connsiteY4" fmla="*/ 1141848 h 1196731"/>
                <a:gd name="connsiteX5" fmla="*/ 1377332 w 1377420"/>
                <a:gd name="connsiteY5" fmla="*/ 894198 h 1196731"/>
                <a:gd name="connsiteX6" fmla="*/ 1123967 w 1377420"/>
                <a:gd name="connsiteY6" fmla="*/ 737988 h 1196731"/>
                <a:gd name="connsiteX7" fmla="*/ 716297 w 1377420"/>
                <a:gd name="connsiteY7" fmla="*/ 454143 h 1196731"/>
                <a:gd name="connsiteX8" fmla="*/ 363872 w 1377420"/>
                <a:gd name="connsiteY8" fmla="*/ 212208 h 1196731"/>
                <a:gd name="connsiteX9" fmla="*/ 133367 w 1377420"/>
                <a:gd name="connsiteY9" fmla="*/ 35043 h 1196731"/>
                <a:gd name="connsiteX10" fmla="*/ 17 w 1377420"/>
                <a:gd name="connsiteY10" fmla="*/ 236973 h 1196731"/>
                <a:gd name="connsiteX0" fmla="*/ 3783 w 1381186"/>
                <a:gd name="connsiteY0" fmla="*/ 236973 h 1196731"/>
                <a:gd name="connsiteX1" fmla="*/ 259053 w 1381186"/>
                <a:gd name="connsiteY1" fmla="*/ 412233 h 1196731"/>
                <a:gd name="connsiteX2" fmla="*/ 603858 w 1381186"/>
                <a:gd name="connsiteY2" fmla="*/ 711318 h 1196731"/>
                <a:gd name="connsiteX3" fmla="*/ 870558 w 1381186"/>
                <a:gd name="connsiteY3" fmla="*/ 987543 h 1196731"/>
                <a:gd name="connsiteX4" fmla="*/ 1283943 w 1381186"/>
                <a:gd name="connsiteY4" fmla="*/ 1141848 h 1196731"/>
                <a:gd name="connsiteX5" fmla="*/ 1381098 w 1381186"/>
                <a:gd name="connsiteY5" fmla="*/ 894198 h 1196731"/>
                <a:gd name="connsiteX6" fmla="*/ 1127733 w 1381186"/>
                <a:gd name="connsiteY6" fmla="*/ 737988 h 1196731"/>
                <a:gd name="connsiteX7" fmla="*/ 720063 w 1381186"/>
                <a:gd name="connsiteY7" fmla="*/ 454143 h 1196731"/>
                <a:gd name="connsiteX8" fmla="*/ 367638 w 1381186"/>
                <a:gd name="connsiteY8" fmla="*/ 212208 h 1196731"/>
                <a:gd name="connsiteX9" fmla="*/ 137133 w 1381186"/>
                <a:gd name="connsiteY9" fmla="*/ 35043 h 1196731"/>
                <a:gd name="connsiteX10" fmla="*/ 3783 w 1381186"/>
                <a:gd name="connsiteY10" fmla="*/ 236973 h 1196731"/>
                <a:gd name="connsiteX0" fmla="*/ 4467 w 1381870"/>
                <a:gd name="connsiteY0" fmla="*/ 236973 h 1196731"/>
                <a:gd name="connsiteX1" fmla="*/ 259737 w 1381870"/>
                <a:gd name="connsiteY1" fmla="*/ 412233 h 1196731"/>
                <a:gd name="connsiteX2" fmla="*/ 604542 w 1381870"/>
                <a:gd name="connsiteY2" fmla="*/ 711318 h 1196731"/>
                <a:gd name="connsiteX3" fmla="*/ 871242 w 1381870"/>
                <a:gd name="connsiteY3" fmla="*/ 987543 h 1196731"/>
                <a:gd name="connsiteX4" fmla="*/ 1284627 w 1381870"/>
                <a:gd name="connsiteY4" fmla="*/ 1141848 h 1196731"/>
                <a:gd name="connsiteX5" fmla="*/ 1381782 w 1381870"/>
                <a:gd name="connsiteY5" fmla="*/ 894198 h 1196731"/>
                <a:gd name="connsiteX6" fmla="*/ 1128417 w 1381870"/>
                <a:gd name="connsiteY6" fmla="*/ 737988 h 1196731"/>
                <a:gd name="connsiteX7" fmla="*/ 720747 w 1381870"/>
                <a:gd name="connsiteY7" fmla="*/ 454143 h 1196731"/>
                <a:gd name="connsiteX8" fmla="*/ 368322 w 1381870"/>
                <a:gd name="connsiteY8" fmla="*/ 212208 h 1196731"/>
                <a:gd name="connsiteX9" fmla="*/ 137817 w 1381870"/>
                <a:gd name="connsiteY9" fmla="*/ 35043 h 1196731"/>
                <a:gd name="connsiteX10" fmla="*/ 4467 w 1381870"/>
                <a:gd name="connsiteY10" fmla="*/ 236973 h 1196731"/>
                <a:gd name="connsiteX0" fmla="*/ 4467 w 1381870"/>
                <a:gd name="connsiteY0" fmla="*/ 217026 h 1176784"/>
                <a:gd name="connsiteX1" fmla="*/ 259737 w 1381870"/>
                <a:gd name="connsiteY1" fmla="*/ 392286 h 1176784"/>
                <a:gd name="connsiteX2" fmla="*/ 604542 w 1381870"/>
                <a:gd name="connsiteY2" fmla="*/ 691371 h 1176784"/>
                <a:gd name="connsiteX3" fmla="*/ 871242 w 1381870"/>
                <a:gd name="connsiteY3" fmla="*/ 967596 h 1176784"/>
                <a:gd name="connsiteX4" fmla="*/ 1284627 w 1381870"/>
                <a:gd name="connsiteY4" fmla="*/ 1121901 h 1176784"/>
                <a:gd name="connsiteX5" fmla="*/ 1381782 w 1381870"/>
                <a:gd name="connsiteY5" fmla="*/ 874251 h 1176784"/>
                <a:gd name="connsiteX6" fmla="*/ 1128417 w 1381870"/>
                <a:gd name="connsiteY6" fmla="*/ 718041 h 1176784"/>
                <a:gd name="connsiteX7" fmla="*/ 720747 w 1381870"/>
                <a:gd name="connsiteY7" fmla="*/ 434196 h 1176784"/>
                <a:gd name="connsiteX8" fmla="*/ 368322 w 1381870"/>
                <a:gd name="connsiteY8" fmla="*/ 192261 h 1176784"/>
                <a:gd name="connsiteX9" fmla="*/ 137817 w 1381870"/>
                <a:gd name="connsiteY9" fmla="*/ 15096 h 1176784"/>
                <a:gd name="connsiteX10" fmla="*/ 4467 w 1381870"/>
                <a:gd name="connsiteY10" fmla="*/ 217026 h 1176784"/>
                <a:gd name="connsiteX0" fmla="*/ 4825 w 1382228"/>
                <a:gd name="connsiteY0" fmla="*/ 236461 h 1196219"/>
                <a:gd name="connsiteX1" fmla="*/ 260095 w 1382228"/>
                <a:gd name="connsiteY1" fmla="*/ 411721 h 1196219"/>
                <a:gd name="connsiteX2" fmla="*/ 604900 w 1382228"/>
                <a:gd name="connsiteY2" fmla="*/ 710806 h 1196219"/>
                <a:gd name="connsiteX3" fmla="*/ 871600 w 1382228"/>
                <a:gd name="connsiteY3" fmla="*/ 987031 h 1196219"/>
                <a:gd name="connsiteX4" fmla="*/ 1284985 w 1382228"/>
                <a:gd name="connsiteY4" fmla="*/ 1141336 h 1196219"/>
                <a:gd name="connsiteX5" fmla="*/ 1382140 w 1382228"/>
                <a:gd name="connsiteY5" fmla="*/ 893686 h 1196219"/>
                <a:gd name="connsiteX6" fmla="*/ 1128775 w 1382228"/>
                <a:gd name="connsiteY6" fmla="*/ 737476 h 1196219"/>
                <a:gd name="connsiteX7" fmla="*/ 721105 w 1382228"/>
                <a:gd name="connsiteY7" fmla="*/ 453631 h 1196219"/>
                <a:gd name="connsiteX8" fmla="*/ 368680 w 1382228"/>
                <a:gd name="connsiteY8" fmla="*/ 211696 h 1196219"/>
                <a:gd name="connsiteX9" fmla="*/ 130555 w 1382228"/>
                <a:gd name="connsiteY9" fmla="*/ 11671 h 1196219"/>
                <a:gd name="connsiteX10" fmla="*/ 4825 w 1382228"/>
                <a:gd name="connsiteY10" fmla="*/ 236461 h 1196219"/>
                <a:gd name="connsiteX0" fmla="*/ 5218 w 1382621"/>
                <a:gd name="connsiteY0" fmla="*/ 236461 h 1196219"/>
                <a:gd name="connsiteX1" fmla="*/ 260488 w 1382621"/>
                <a:gd name="connsiteY1" fmla="*/ 411721 h 1196219"/>
                <a:gd name="connsiteX2" fmla="*/ 605293 w 1382621"/>
                <a:gd name="connsiteY2" fmla="*/ 710806 h 1196219"/>
                <a:gd name="connsiteX3" fmla="*/ 871993 w 1382621"/>
                <a:gd name="connsiteY3" fmla="*/ 987031 h 1196219"/>
                <a:gd name="connsiteX4" fmla="*/ 1285378 w 1382621"/>
                <a:gd name="connsiteY4" fmla="*/ 1141336 h 1196219"/>
                <a:gd name="connsiteX5" fmla="*/ 1382533 w 1382621"/>
                <a:gd name="connsiteY5" fmla="*/ 893686 h 1196219"/>
                <a:gd name="connsiteX6" fmla="*/ 1129168 w 1382621"/>
                <a:gd name="connsiteY6" fmla="*/ 737476 h 1196219"/>
                <a:gd name="connsiteX7" fmla="*/ 721498 w 1382621"/>
                <a:gd name="connsiteY7" fmla="*/ 453631 h 1196219"/>
                <a:gd name="connsiteX8" fmla="*/ 369073 w 1382621"/>
                <a:gd name="connsiteY8" fmla="*/ 211696 h 1196219"/>
                <a:gd name="connsiteX9" fmla="*/ 130948 w 1382621"/>
                <a:gd name="connsiteY9" fmla="*/ 11671 h 1196219"/>
                <a:gd name="connsiteX10" fmla="*/ 5218 w 1382621"/>
                <a:gd name="connsiteY10" fmla="*/ 236461 h 1196219"/>
                <a:gd name="connsiteX0" fmla="*/ 5218 w 1382621"/>
                <a:gd name="connsiteY0" fmla="*/ 244278 h 1204036"/>
                <a:gd name="connsiteX1" fmla="*/ 260488 w 1382621"/>
                <a:gd name="connsiteY1" fmla="*/ 419538 h 1204036"/>
                <a:gd name="connsiteX2" fmla="*/ 605293 w 1382621"/>
                <a:gd name="connsiteY2" fmla="*/ 718623 h 1204036"/>
                <a:gd name="connsiteX3" fmla="*/ 871993 w 1382621"/>
                <a:gd name="connsiteY3" fmla="*/ 994848 h 1204036"/>
                <a:gd name="connsiteX4" fmla="*/ 1285378 w 1382621"/>
                <a:gd name="connsiteY4" fmla="*/ 1149153 h 1204036"/>
                <a:gd name="connsiteX5" fmla="*/ 1382533 w 1382621"/>
                <a:gd name="connsiteY5" fmla="*/ 901503 h 1204036"/>
                <a:gd name="connsiteX6" fmla="*/ 1129168 w 1382621"/>
                <a:gd name="connsiteY6" fmla="*/ 745293 h 1204036"/>
                <a:gd name="connsiteX7" fmla="*/ 721498 w 1382621"/>
                <a:gd name="connsiteY7" fmla="*/ 461448 h 1204036"/>
                <a:gd name="connsiteX8" fmla="*/ 369073 w 1382621"/>
                <a:gd name="connsiteY8" fmla="*/ 219513 h 1204036"/>
                <a:gd name="connsiteX9" fmla="*/ 130948 w 1382621"/>
                <a:gd name="connsiteY9" fmla="*/ 19488 h 1204036"/>
                <a:gd name="connsiteX10" fmla="*/ 5218 w 1382621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19206 w 1380329"/>
                <a:gd name="connsiteY7" fmla="*/ 46144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2926 w 1380329"/>
                <a:gd name="connsiteY0" fmla="*/ 244278 h 1204036"/>
                <a:gd name="connsiteX1" fmla="*/ 258196 w 1380329"/>
                <a:gd name="connsiteY1" fmla="*/ 419538 h 1204036"/>
                <a:gd name="connsiteX2" fmla="*/ 603001 w 1380329"/>
                <a:gd name="connsiteY2" fmla="*/ 718623 h 1204036"/>
                <a:gd name="connsiteX3" fmla="*/ 869701 w 1380329"/>
                <a:gd name="connsiteY3" fmla="*/ 994848 h 1204036"/>
                <a:gd name="connsiteX4" fmla="*/ 1283086 w 1380329"/>
                <a:gd name="connsiteY4" fmla="*/ 1149153 h 1204036"/>
                <a:gd name="connsiteX5" fmla="*/ 1380241 w 1380329"/>
                <a:gd name="connsiteY5" fmla="*/ 901503 h 1204036"/>
                <a:gd name="connsiteX6" fmla="*/ 1126876 w 1380329"/>
                <a:gd name="connsiteY6" fmla="*/ 745293 h 1204036"/>
                <a:gd name="connsiteX7" fmla="*/ 780166 w 1380329"/>
                <a:gd name="connsiteY7" fmla="*/ 484308 h 1204036"/>
                <a:gd name="connsiteX8" fmla="*/ 366781 w 1380329"/>
                <a:gd name="connsiteY8" fmla="*/ 219513 h 1204036"/>
                <a:gd name="connsiteX9" fmla="*/ 128656 w 1380329"/>
                <a:gd name="connsiteY9" fmla="*/ 19488 h 1204036"/>
                <a:gd name="connsiteX10" fmla="*/ 2926 w 1380329"/>
                <a:gd name="connsiteY10" fmla="*/ 244278 h 1204036"/>
                <a:gd name="connsiteX0" fmla="*/ 1873 w 1379276"/>
                <a:gd name="connsiteY0" fmla="*/ 244278 h 1204036"/>
                <a:gd name="connsiteX1" fmla="*/ 257143 w 1379276"/>
                <a:gd name="connsiteY1" fmla="*/ 419538 h 1204036"/>
                <a:gd name="connsiteX2" fmla="*/ 601948 w 1379276"/>
                <a:gd name="connsiteY2" fmla="*/ 718623 h 1204036"/>
                <a:gd name="connsiteX3" fmla="*/ 868648 w 1379276"/>
                <a:gd name="connsiteY3" fmla="*/ 994848 h 1204036"/>
                <a:gd name="connsiteX4" fmla="*/ 1282033 w 1379276"/>
                <a:gd name="connsiteY4" fmla="*/ 1149153 h 1204036"/>
                <a:gd name="connsiteX5" fmla="*/ 1379188 w 1379276"/>
                <a:gd name="connsiteY5" fmla="*/ 901503 h 1204036"/>
                <a:gd name="connsiteX6" fmla="*/ 1125823 w 1379276"/>
                <a:gd name="connsiteY6" fmla="*/ 745293 h 1204036"/>
                <a:gd name="connsiteX7" fmla="*/ 779113 w 1379276"/>
                <a:gd name="connsiteY7" fmla="*/ 484308 h 1204036"/>
                <a:gd name="connsiteX8" fmla="*/ 365728 w 1379276"/>
                <a:gd name="connsiteY8" fmla="*/ 219513 h 1204036"/>
                <a:gd name="connsiteX9" fmla="*/ 127603 w 1379276"/>
                <a:gd name="connsiteY9" fmla="*/ 19488 h 1204036"/>
                <a:gd name="connsiteX10" fmla="*/ 1873 w 1379276"/>
                <a:gd name="connsiteY10" fmla="*/ 244278 h 1204036"/>
                <a:gd name="connsiteX0" fmla="*/ 1873 w 1379276"/>
                <a:gd name="connsiteY0" fmla="*/ 244278 h 1204036"/>
                <a:gd name="connsiteX1" fmla="*/ 257143 w 1379276"/>
                <a:gd name="connsiteY1" fmla="*/ 419538 h 1204036"/>
                <a:gd name="connsiteX2" fmla="*/ 601948 w 1379276"/>
                <a:gd name="connsiteY2" fmla="*/ 718623 h 1204036"/>
                <a:gd name="connsiteX3" fmla="*/ 910558 w 1379276"/>
                <a:gd name="connsiteY3" fmla="*/ 994848 h 1204036"/>
                <a:gd name="connsiteX4" fmla="*/ 1282033 w 1379276"/>
                <a:gd name="connsiteY4" fmla="*/ 1149153 h 1204036"/>
                <a:gd name="connsiteX5" fmla="*/ 1379188 w 1379276"/>
                <a:gd name="connsiteY5" fmla="*/ 901503 h 1204036"/>
                <a:gd name="connsiteX6" fmla="*/ 1125823 w 1379276"/>
                <a:gd name="connsiteY6" fmla="*/ 745293 h 1204036"/>
                <a:gd name="connsiteX7" fmla="*/ 779113 w 1379276"/>
                <a:gd name="connsiteY7" fmla="*/ 484308 h 1204036"/>
                <a:gd name="connsiteX8" fmla="*/ 365728 w 1379276"/>
                <a:gd name="connsiteY8" fmla="*/ 219513 h 1204036"/>
                <a:gd name="connsiteX9" fmla="*/ 127603 w 1379276"/>
                <a:gd name="connsiteY9" fmla="*/ 19488 h 1204036"/>
                <a:gd name="connsiteX10" fmla="*/ 1873 w 1379276"/>
                <a:gd name="connsiteY10" fmla="*/ 244278 h 1204036"/>
                <a:gd name="connsiteX0" fmla="*/ 1873 w 1379276"/>
                <a:gd name="connsiteY0" fmla="*/ 244278 h 1206796"/>
                <a:gd name="connsiteX1" fmla="*/ 257143 w 1379276"/>
                <a:gd name="connsiteY1" fmla="*/ 419538 h 1206796"/>
                <a:gd name="connsiteX2" fmla="*/ 601948 w 1379276"/>
                <a:gd name="connsiteY2" fmla="*/ 718623 h 1206796"/>
                <a:gd name="connsiteX3" fmla="*/ 910558 w 1379276"/>
                <a:gd name="connsiteY3" fmla="*/ 994848 h 1206796"/>
                <a:gd name="connsiteX4" fmla="*/ 1282033 w 1379276"/>
                <a:gd name="connsiteY4" fmla="*/ 1149153 h 1206796"/>
                <a:gd name="connsiteX5" fmla="*/ 1379188 w 1379276"/>
                <a:gd name="connsiteY5" fmla="*/ 901503 h 1206796"/>
                <a:gd name="connsiteX6" fmla="*/ 1125823 w 1379276"/>
                <a:gd name="connsiteY6" fmla="*/ 745293 h 1206796"/>
                <a:gd name="connsiteX7" fmla="*/ 779113 w 1379276"/>
                <a:gd name="connsiteY7" fmla="*/ 484308 h 1206796"/>
                <a:gd name="connsiteX8" fmla="*/ 365728 w 1379276"/>
                <a:gd name="connsiteY8" fmla="*/ 219513 h 1206796"/>
                <a:gd name="connsiteX9" fmla="*/ 127603 w 1379276"/>
                <a:gd name="connsiteY9" fmla="*/ 19488 h 1206796"/>
                <a:gd name="connsiteX10" fmla="*/ 1873 w 1379276"/>
                <a:gd name="connsiteY10" fmla="*/ 244278 h 1206796"/>
                <a:gd name="connsiteX0" fmla="*/ 1873 w 1379276"/>
                <a:gd name="connsiteY0" fmla="*/ 244278 h 1206796"/>
                <a:gd name="connsiteX1" fmla="*/ 257143 w 1379276"/>
                <a:gd name="connsiteY1" fmla="*/ 419538 h 1206796"/>
                <a:gd name="connsiteX2" fmla="*/ 601948 w 1379276"/>
                <a:gd name="connsiteY2" fmla="*/ 718623 h 1206796"/>
                <a:gd name="connsiteX3" fmla="*/ 910558 w 1379276"/>
                <a:gd name="connsiteY3" fmla="*/ 994848 h 1206796"/>
                <a:gd name="connsiteX4" fmla="*/ 1282033 w 1379276"/>
                <a:gd name="connsiteY4" fmla="*/ 1149153 h 1206796"/>
                <a:gd name="connsiteX5" fmla="*/ 1379188 w 1379276"/>
                <a:gd name="connsiteY5" fmla="*/ 901503 h 1206796"/>
                <a:gd name="connsiteX6" fmla="*/ 1125823 w 1379276"/>
                <a:gd name="connsiteY6" fmla="*/ 745293 h 1206796"/>
                <a:gd name="connsiteX7" fmla="*/ 779113 w 1379276"/>
                <a:gd name="connsiteY7" fmla="*/ 484308 h 1206796"/>
                <a:gd name="connsiteX8" fmla="*/ 365728 w 1379276"/>
                <a:gd name="connsiteY8" fmla="*/ 219513 h 1206796"/>
                <a:gd name="connsiteX9" fmla="*/ 127603 w 1379276"/>
                <a:gd name="connsiteY9" fmla="*/ 19488 h 1206796"/>
                <a:gd name="connsiteX10" fmla="*/ 1873 w 1379276"/>
                <a:gd name="connsiteY10" fmla="*/ 244278 h 1206796"/>
                <a:gd name="connsiteX0" fmla="*/ 1873 w 1379276"/>
                <a:gd name="connsiteY0" fmla="*/ 244278 h 1206796"/>
                <a:gd name="connsiteX1" fmla="*/ 257143 w 1379276"/>
                <a:gd name="connsiteY1" fmla="*/ 419538 h 1206796"/>
                <a:gd name="connsiteX2" fmla="*/ 601948 w 1379276"/>
                <a:gd name="connsiteY2" fmla="*/ 718623 h 1206796"/>
                <a:gd name="connsiteX3" fmla="*/ 910558 w 1379276"/>
                <a:gd name="connsiteY3" fmla="*/ 994848 h 1206796"/>
                <a:gd name="connsiteX4" fmla="*/ 1282033 w 1379276"/>
                <a:gd name="connsiteY4" fmla="*/ 1149153 h 1206796"/>
                <a:gd name="connsiteX5" fmla="*/ 1379188 w 1379276"/>
                <a:gd name="connsiteY5" fmla="*/ 901503 h 1206796"/>
                <a:gd name="connsiteX6" fmla="*/ 1125823 w 1379276"/>
                <a:gd name="connsiteY6" fmla="*/ 745293 h 1206796"/>
                <a:gd name="connsiteX7" fmla="*/ 779113 w 1379276"/>
                <a:gd name="connsiteY7" fmla="*/ 484308 h 1206796"/>
                <a:gd name="connsiteX8" fmla="*/ 365728 w 1379276"/>
                <a:gd name="connsiteY8" fmla="*/ 219513 h 1206796"/>
                <a:gd name="connsiteX9" fmla="*/ 127603 w 1379276"/>
                <a:gd name="connsiteY9" fmla="*/ 19488 h 1206796"/>
                <a:gd name="connsiteX10" fmla="*/ 1873 w 1379276"/>
                <a:gd name="connsiteY10" fmla="*/ 244278 h 1206796"/>
                <a:gd name="connsiteX0" fmla="*/ 1873 w 1379276"/>
                <a:gd name="connsiteY0" fmla="*/ 244278 h 1206796"/>
                <a:gd name="connsiteX1" fmla="*/ 257143 w 1379276"/>
                <a:gd name="connsiteY1" fmla="*/ 419538 h 1206796"/>
                <a:gd name="connsiteX2" fmla="*/ 601948 w 1379276"/>
                <a:gd name="connsiteY2" fmla="*/ 718623 h 1206796"/>
                <a:gd name="connsiteX3" fmla="*/ 910558 w 1379276"/>
                <a:gd name="connsiteY3" fmla="*/ 994848 h 1206796"/>
                <a:gd name="connsiteX4" fmla="*/ 1282033 w 1379276"/>
                <a:gd name="connsiteY4" fmla="*/ 1149153 h 1206796"/>
                <a:gd name="connsiteX5" fmla="*/ 1379188 w 1379276"/>
                <a:gd name="connsiteY5" fmla="*/ 928173 h 1206796"/>
                <a:gd name="connsiteX6" fmla="*/ 1125823 w 1379276"/>
                <a:gd name="connsiteY6" fmla="*/ 745293 h 1206796"/>
                <a:gd name="connsiteX7" fmla="*/ 779113 w 1379276"/>
                <a:gd name="connsiteY7" fmla="*/ 484308 h 1206796"/>
                <a:gd name="connsiteX8" fmla="*/ 365728 w 1379276"/>
                <a:gd name="connsiteY8" fmla="*/ 219513 h 1206796"/>
                <a:gd name="connsiteX9" fmla="*/ 127603 w 1379276"/>
                <a:gd name="connsiteY9" fmla="*/ 19488 h 1206796"/>
                <a:gd name="connsiteX10" fmla="*/ 1873 w 1379276"/>
                <a:gd name="connsiteY10" fmla="*/ 244278 h 1206796"/>
                <a:gd name="connsiteX0" fmla="*/ 1873 w 1379276"/>
                <a:gd name="connsiteY0" fmla="*/ 244278 h 1206796"/>
                <a:gd name="connsiteX1" fmla="*/ 257143 w 1379276"/>
                <a:gd name="connsiteY1" fmla="*/ 419538 h 1206796"/>
                <a:gd name="connsiteX2" fmla="*/ 601948 w 1379276"/>
                <a:gd name="connsiteY2" fmla="*/ 718623 h 1206796"/>
                <a:gd name="connsiteX3" fmla="*/ 910558 w 1379276"/>
                <a:gd name="connsiteY3" fmla="*/ 994848 h 1206796"/>
                <a:gd name="connsiteX4" fmla="*/ 1282033 w 1379276"/>
                <a:gd name="connsiteY4" fmla="*/ 1149153 h 1206796"/>
                <a:gd name="connsiteX5" fmla="*/ 1379188 w 1379276"/>
                <a:gd name="connsiteY5" fmla="*/ 928173 h 1206796"/>
                <a:gd name="connsiteX6" fmla="*/ 1125823 w 1379276"/>
                <a:gd name="connsiteY6" fmla="*/ 745293 h 1206796"/>
                <a:gd name="connsiteX7" fmla="*/ 779113 w 1379276"/>
                <a:gd name="connsiteY7" fmla="*/ 484308 h 1206796"/>
                <a:gd name="connsiteX8" fmla="*/ 365728 w 1379276"/>
                <a:gd name="connsiteY8" fmla="*/ 219513 h 1206796"/>
                <a:gd name="connsiteX9" fmla="*/ 127603 w 1379276"/>
                <a:gd name="connsiteY9" fmla="*/ 19488 h 1206796"/>
                <a:gd name="connsiteX10" fmla="*/ 1873 w 1379276"/>
                <a:gd name="connsiteY10" fmla="*/ 244278 h 1206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9276" h="1206796">
                  <a:moveTo>
                    <a:pt x="1873" y="244278"/>
                  </a:moveTo>
                  <a:cubicBezTo>
                    <a:pt x="13303" y="348418"/>
                    <a:pt x="78073" y="441128"/>
                    <a:pt x="257143" y="419538"/>
                  </a:cubicBezTo>
                  <a:cubicBezTo>
                    <a:pt x="234918" y="564953"/>
                    <a:pt x="376523" y="782758"/>
                    <a:pt x="601948" y="718623"/>
                  </a:cubicBezTo>
                  <a:cubicBezTo>
                    <a:pt x="530828" y="947858"/>
                    <a:pt x="787368" y="1085653"/>
                    <a:pt x="910558" y="994848"/>
                  </a:cubicBezTo>
                  <a:cubicBezTo>
                    <a:pt x="917543" y="1160583"/>
                    <a:pt x="1065498" y="1284408"/>
                    <a:pt x="1282033" y="1149153"/>
                  </a:cubicBezTo>
                  <a:cubicBezTo>
                    <a:pt x="1352518" y="1094543"/>
                    <a:pt x="1381093" y="1009453"/>
                    <a:pt x="1379188" y="928173"/>
                  </a:cubicBezTo>
                  <a:cubicBezTo>
                    <a:pt x="1381093" y="869753"/>
                    <a:pt x="1291558" y="727513"/>
                    <a:pt x="1125823" y="745293"/>
                  </a:cubicBezTo>
                  <a:cubicBezTo>
                    <a:pt x="1156303" y="513518"/>
                    <a:pt x="939133" y="399853"/>
                    <a:pt x="779113" y="484308"/>
                  </a:cubicBezTo>
                  <a:cubicBezTo>
                    <a:pt x="833088" y="333813"/>
                    <a:pt x="574643" y="57588"/>
                    <a:pt x="365728" y="219513"/>
                  </a:cubicBezTo>
                  <a:cubicBezTo>
                    <a:pt x="414623" y="16948"/>
                    <a:pt x="193008" y="-33217"/>
                    <a:pt x="127603" y="19488"/>
                  </a:cubicBezTo>
                  <a:cubicBezTo>
                    <a:pt x="82201" y="42666"/>
                    <a:pt x="-14637" y="116643"/>
                    <a:pt x="1873" y="244278"/>
                  </a:cubicBezTo>
                  <a:close/>
                </a:path>
              </a:pathLst>
            </a:custGeom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87DC919B-F584-4C92-9A7B-1699DA28AF58}"/>
              </a:ext>
            </a:extLst>
          </p:cNvPr>
          <p:cNvSpPr txBox="1"/>
          <p:nvPr/>
        </p:nvSpPr>
        <p:spPr>
          <a:xfrm>
            <a:off x="2305186" y="2656387"/>
            <a:ext cx="7225365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He had read about business analyst, who can bring revolutionary change into business model.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681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86007B-6E38-4431-A765-7574732FE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69"/>
            <a:ext cx="12192000" cy="6832461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981275A-3FFE-40D9-B617-B398C6828424}"/>
              </a:ext>
            </a:extLst>
          </p:cNvPr>
          <p:cNvSpPr/>
          <p:nvPr/>
        </p:nvSpPr>
        <p:spPr>
          <a:xfrm>
            <a:off x="0" y="12769"/>
            <a:ext cx="12192000" cy="6832460"/>
          </a:xfrm>
          <a:prstGeom prst="roundRect">
            <a:avLst>
              <a:gd name="adj" fmla="val 1203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18D268A-80B0-4235-A2DB-8333F0DF4999}"/>
              </a:ext>
            </a:extLst>
          </p:cNvPr>
          <p:cNvSpPr/>
          <p:nvPr/>
        </p:nvSpPr>
        <p:spPr>
          <a:xfrm>
            <a:off x="0" y="20319"/>
            <a:ext cx="12192000" cy="6832460"/>
          </a:xfrm>
          <a:prstGeom prst="roundRect">
            <a:avLst>
              <a:gd name="adj" fmla="val 1203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9552533-AD2F-4A66-8B9D-02017C5EB1D0}"/>
              </a:ext>
            </a:extLst>
          </p:cNvPr>
          <p:cNvGrpSpPr/>
          <p:nvPr/>
        </p:nvGrpSpPr>
        <p:grpSpPr>
          <a:xfrm>
            <a:off x="4207552" y="2766092"/>
            <a:ext cx="4463792" cy="4041109"/>
            <a:chOff x="323529" y="1647597"/>
            <a:chExt cx="5755390" cy="521040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7A942EA-19E2-4561-834E-A2E3E48AE1F3}"/>
                </a:ext>
              </a:extLst>
            </p:cNvPr>
            <p:cNvGrpSpPr/>
            <p:nvPr/>
          </p:nvGrpSpPr>
          <p:grpSpPr>
            <a:xfrm>
              <a:off x="323529" y="1647597"/>
              <a:ext cx="5755390" cy="5210402"/>
              <a:chOff x="319983" y="1570848"/>
              <a:chExt cx="5840168" cy="5287152"/>
            </a:xfrm>
          </p:grpSpPr>
          <p:grpSp>
            <p:nvGrpSpPr>
              <p:cNvPr id="18" name="Graphic 60">
                <a:extLst>
                  <a:ext uri="{FF2B5EF4-FFF2-40B4-BE49-F238E27FC236}">
                    <a16:creationId xmlns:a16="http://schemas.microsoft.com/office/drawing/2014/main" id="{5C9ADA57-1630-4ED1-9594-57A729F569B8}"/>
                  </a:ext>
                </a:extLst>
              </p:cNvPr>
              <p:cNvGrpSpPr/>
              <p:nvPr/>
            </p:nvGrpSpPr>
            <p:grpSpPr>
              <a:xfrm>
                <a:off x="1545801" y="2613865"/>
                <a:ext cx="1177542" cy="1489096"/>
                <a:chOff x="3487745" y="1253233"/>
                <a:chExt cx="1555735" cy="1967347"/>
              </a:xfrm>
              <a:solidFill>
                <a:schemeClr val="accent1"/>
              </a:solidFill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093103B0-CD47-4F3A-950E-6753CA246CA9}"/>
                    </a:ext>
                  </a:extLst>
                </p:cNvPr>
                <p:cNvSpPr/>
                <p:nvPr/>
              </p:nvSpPr>
              <p:spPr>
                <a:xfrm>
                  <a:off x="3487745" y="1253233"/>
                  <a:ext cx="1555735" cy="1967347"/>
                </a:xfrm>
                <a:custGeom>
                  <a:avLst/>
                  <a:gdLst>
                    <a:gd name="connsiteX0" fmla="*/ 1458429 w 1555737"/>
                    <a:gd name="connsiteY0" fmla="*/ 1078087 h 1967353"/>
                    <a:gd name="connsiteX1" fmla="*/ 1550177 w 1555737"/>
                    <a:gd name="connsiteY1" fmla="*/ 976438 h 1967353"/>
                    <a:gd name="connsiteX2" fmla="*/ 1515854 w 1555737"/>
                    <a:gd name="connsiteY2" fmla="*/ 910432 h 1967353"/>
                    <a:gd name="connsiteX3" fmla="*/ 1395724 w 1555737"/>
                    <a:gd name="connsiteY3" fmla="*/ 845746 h 1967353"/>
                    <a:gd name="connsiteX4" fmla="*/ 1263712 w 1555737"/>
                    <a:gd name="connsiteY4" fmla="*/ 590964 h 1967353"/>
                    <a:gd name="connsiteX5" fmla="*/ 1230049 w 1555737"/>
                    <a:gd name="connsiteY5" fmla="*/ 478094 h 1967353"/>
                    <a:gd name="connsiteX6" fmla="*/ 1111239 w 1555737"/>
                    <a:gd name="connsiteY6" fmla="*/ 338822 h 1967353"/>
                    <a:gd name="connsiteX7" fmla="*/ 1111239 w 1555737"/>
                    <a:gd name="connsiteY7" fmla="*/ 338822 h 1967353"/>
                    <a:gd name="connsiteX8" fmla="*/ 1091437 w 1555737"/>
                    <a:gd name="connsiteY8" fmla="*/ 319680 h 1967353"/>
                    <a:gd name="connsiteX9" fmla="*/ 1113879 w 1555737"/>
                    <a:gd name="connsiteY9" fmla="*/ 270176 h 1967353"/>
                    <a:gd name="connsiteX10" fmla="*/ 1146222 w 1555737"/>
                    <a:gd name="connsiteY10" fmla="*/ 218031 h 1967353"/>
                    <a:gd name="connsiteX11" fmla="*/ 1195066 w 1555737"/>
                    <a:gd name="connsiteY11" fmla="*/ 124303 h 1967353"/>
                    <a:gd name="connsiteX12" fmla="*/ 1107939 w 1555737"/>
                    <a:gd name="connsiteY12" fmla="*/ 56977 h 1967353"/>
                    <a:gd name="connsiteX13" fmla="*/ 1098038 w 1555737"/>
                    <a:gd name="connsiteY13" fmla="*/ 54337 h 1967353"/>
                    <a:gd name="connsiteX14" fmla="*/ 806292 w 1555737"/>
                    <a:gd name="connsiteY14" fmla="*/ 2852 h 1967353"/>
                    <a:gd name="connsiteX15" fmla="*/ 507286 w 1555737"/>
                    <a:gd name="connsiteY15" fmla="*/ 72159 h 1967353"/>
                    <a:gd name="connsiteX16" fmla="*/ 173957 w 1555737"/>
                    <a:gd name="connsiteY16" fmla="*/ 314400 h 1967353"/>
                    <a:gd name="connsiteX17" fmla="*/ 4322 w 1555737"/>
                    <a:gd name="connsiteY17" fmla="*/ 766539 h 1967353"/>
                    <a:gd name="connsiteX18" fmla="*/ 142934 w 1555737"/>
                    <a:gd name="connsiteY18" fmla="*/ 1175775 h 1967353"/>
                    <a:gd name="connsiteX19" fmla="*/ 333031 w 1555737"/>
                    <a:gd name="connsiteY19" fmla="*/ 1418676 h 1967353"/>
                    <a:gd name="connsiteX20" fmla="*/ 371974 w 1555737"/>
                    <a:gd name="connsiteY20" fmla="*/ 1416696 h 1967353"/>
                    <a:gd name="connsiteX21" fmla="*/ 378575 w 1555737"/>
                    <a:gd name="connsiteY21" fmla="*/ 1470821 h 1967353"/>
                    <a:gd name="connsiteX22" fmla="*/ 432699 w 1555737"/>
                    <a:gd name="connsiteY22" fmla="*/ 1596232 h 1967353"/>
                    <a:gd name="connsiteX23" fmla="*/ 459102 w 1555737"/>
                    <a:gd name="connsiteY23" fmla="*/ 1706461 h 1967353"/>
                    <a:gd name="connsiteX24" fmla="*/ 449861 w 1555737"/>
                    <a:gd name="connsiteY24" fmla="*/ 1810751 h 1967353"/>
                    <a:gd name="connsiteX25" fmla="*/ 487484 w 1555737"/>
                    <a:gd name="connsiteY25" fmla="*/ 1893918 h 1967353"/>
                    <a:gd name="connsiteX26" fmla="*/ 598374 w 1555737"/>
                    <a:gd name="connsiteY26" fmla="*/ 1946063 h 1967353"/>
                    <a:gd name="connsiteX27" fmla="*/ 853156 w 1555737"/>
                    <a:gd name="connsiteY27" fmla="*/ 1959924 h 1967353"/>
                    <a:gd name="connsiteX28" fmla="*/ 1198366 w 1555737"/>
                    <a:gd name="connsiteY28" fmla="*/ 1875436 h 1967353"/>
                    <a:gd name="connsiteX29" fmla="*/ 1180545 w 1555737"/>
                    <a:gd name="connsiteY29" fmla="*/ 1729564 h 1967353"/>
                    <a:gd name="connsiteX30" fmla="*/ 1169324 w 1555737"/>
                    <a:gd name="connsiteY30" fmla="*/ 1632535 h 1967353"/>
                    <a:gd name="connsiteX31" fmla="*/ 1453149 w 1555737"/>
                    <a:gd name="connsiteY31" fmla="*/ 1616034 h 1967353"/>
                    <a:gd name="connsiteX32" fmla="*/ 1516514 w 1555737"/>
                    <a:gd name="connsiteY32" fmla="*/ 1543427 h 1967353"/>
                    <a:gd name="connsiteX33" fmla="*/ 1493412 w 1555737"/>
                    <a:gd name="connsiteY33" fmla="*/ 1276104 h 1967353"/>
                    <a:gd name="connsiteX34" fmla="*/ 1493412 w 1555737"/>
                    <a:gd name="connsiteY34" fmla="*/ 1276104 h 1967353"/>
                    <a:gd name="connsiteX35" fmla="*/ 1467670 w 1555737"/>
                    <a:gd name="connsiteY35" fmla="*/ 1308447 h 1967353"/>
                    <a:gd name="connsiteX36" fmla="*/ 1269653 w 1555737"/>
                    <a:gd name="connsiteY36" fmla="*/ 1249702 h 1967353"/>
                    <a:gd name="connsiteX37" fmla="*/ 1472290 w 1555737"/>
                    <a:gd name="connsiteY37" fmla="*/ 1217359 h 1967353"/>
                    <a:gd name="connsiteX38" fmla="*/ 1438627 w 1555737"/>
                    <a:gd name="connsiteY38" fmla="*/ 1134851 h 1967353"/>
                    <a:gd name="connsiteX39" fmla="*/ 1458429 w 1555737"/>
                    <a:gd name="connsiteY39" fmla="*/ 1078087 h 1967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1555737" h="1967353">
                      <a:moveTo>
                        <a:pt x="1458429" y="1078087"/>
                      </a:moveTo>
                      <a:cubicBezTo>
                        <a:pt x="1501993" y="1057625"/>
                        <a:pt x="1536316" y="1025282"/>
                        <a:pt x="1550177" y="976438"/>
                      </a:cubicBezTo>
                      <a:cubicBezTo>
                        <a:pt x="1562058" y="933534"/>
                        <a:pt x="1556778" y="924953"/>
                        <a:pt x="1515854" y="910432"/>
                      </a:cubicBezTo>
                      <a:cubicBezTo>
                        <a:pt x="1472290" y="894590"/>
                        <a:pt x="1430707" y="879409"/>
                        <a:pt x="1395724" y="845746"/>
                      </a:cubicBezTo>
                      <a:cubicBezTo>
                        <a:pt x="1321797" y="775780"/>
                        <a:pt x="1278894" y="690633"/>
                        <a:pt x="1263712" y="590964"/>
                      </a:cubicBezTo>
                      <a:cubicBezTo>
                        <a:pt x="1257772" y="552021"/>
                        <a:pt x="1251831" y="513077"/>
                        <a:pt x="1230049" y="478094"/>
                      </a:cubicBezTo>
                      <a:cubicBezTo>
                        <a:pt x="1197046" y="425949"/>
                        <a:pt x="1156783" y="379745"/>
                        <a:pt x="1111239" y="338822"/>
                      </a:cubicBezTo>
                      <a:lnTo>
                        <a:pt x="1111239" y="338822"/>
                      </a:lnTo>
                      <a:cubicBezTo>
                        <a:pt x="1104638" y="332221"/>
                        <a:pt x="1098038" y="325621"/>
                        <a:pt x="1091437" y="319680"/>
                      </a:cubicBezTo>
                      <a:cubicBezTo>
                        <a:pt x="1109919" y="308459"/>
                        <a:pt x="1109259" y="287337"/>
                        <a:pt x="1113879" y="270176"/>
                      </a:cubicBezTo>
                      <a:cubicBezTo>
                        <a:pt x="1119820" y="249054"/>
                        <a:pt x="1129720" y="232553"/>
                        <a:pt x="1146222" y="218031"/>
                      </a:cubicBezTo>
                      <a:cubicBezTo>
                        <a:pt x="1173944" y="192949"/>
                        <a:pt x="1206287" y="167867"/>
                        <a:pt x="1195066" y="124303"/>
                      </a:cubicBezTo>
                      <a:cubicBezTo>
                        <a:pt x="1183845" y="81399"/>
                        <a:pt x="1144242" y="70178"/>
                        <a:pt x="1107939" y="56977"/>
                      </a:cubicBezTo>
                      <a:cubicBezTo>
                        <a:pt x="1104638" y="55657"/>
                        <a:pt x="1101338" y="55657"/>
                        <a:pt x="1098038" y="54337"/>
                      </a:cubicBezTo>
                      <a:cubicBezTo>
                        <a:pt x="1002989" y="26614"/>
                        <a:pt x="904641" y="12753"/>
                        <a:pt x="806292" y="2852"/>
                      </a:cubicBezTo>
                      <a:cubicBezTo>
                        <a:pt x="698703" y="-7709"/>
                        <a:pt x="598374" y="10113"/>
                        <a:pt x="507286" y="72159"/>
                      </a:cubicBezTo>
                      <a:cubicBezTo>
                        <a:pt x="393756" y="149385"/>
                        <a:pt x="278246" y="223972"/>
                        <a:pt x="173957" y="314400"/>
                      </a:cubicBezTo>
                      <a:cubicBezTo>
                        <a:pt x="35345" y="434530"/>
                        <a:pt x="-16140" y="586344"/>
                        <a:pt x="4322" y="766539"/>
                      </a:cubicBezTo>
                      <a:cubicBezTo>
                        <a:pt x="20823" y="913072"/>
                        <a:pt x="72968" y="1047724"/>
                        <a:pt x="142934" y="1175775"/>
                      </a:cubicBezTo>
                      <a:cubicBezTo>
                        <a:pt x="192438" y="1267523"/>
                        <a:pt x="255144" y="1349370"/>
                        <a:pt x="333031" y="1418676"/>
                      </a:cubicBezTo>
                      <a:cubicBezTo>
                        <a:pt x="346892" y="1431218"/>
                        <a:pt x="360753" y="1443098"/>
                        <a:pt x="371974" y="1416696"/>
                      </a:cubicBezTo>
                      <a:cubicBezTo>
                        <a:pt x="372634" y="1435178"/>
                        <a:pt x="366033" y="1455640"/>
                        <a:pt x="378575" y="1470821"/>
                      </a:cubicBezTo>
                      <a:cubicBezTo>
                        <a:pt x="408277" y="1507784"/>
                        <a:pt x="418178" y="1552668"/>
                        <a:pt x="432699" y="1596232"/>
                      </a:cubicBezTo>
                      <a:cubicBezTo>
                        <a:pt x="444580" y="1631875"/>
                        <a:pt x="465042" y="1668178"/>
                        <a:pt x="459102" y="1706461"/>
                      </a:cubicBezTo>
                      <a:cubicBezTo>
                        <a:pt x="453821" y="1741445"/>
                        <a:pt x="450521" y="1775768"/>
                        <a:pt x="449861" y="1810751"/>
                      </a:cubicBezTo>
                      <a:cubicBezTo>
                        <a:pt x="453821" y="1840453"/>
                        <a:pt x="452501" y="1879397"/>
                        <a:pt x="487484" y="1893918"/>
                      </a:cubicBezTo>
                      <a:cubicBezTo>
                        <a:pt x="517847" y="1903819"/>
                        <a:pt x="554150" y="1928241"/>
                        <a:pt x="598374" y="1946063"/>
                      </a:cubicBezTo>
                      <a:cubicBezTo>
                        <a:pt x="742927" y="1973785"/>
                        <a:pt x="680221" y="1969824"/>
                        <a:pt x="853156" y="1959924"/>
                      </a:cubicBezTo>
                      <a:cubicBezTo>
                        <a:pt x="913881" y="1953323"/>
                        <a:pt x="1146882" y="1917020"/>
                        <a:pt x="1198366" y="1875436"/>
                      </a:cubicBezTo>
                      <a:cubicBezTo>
                        <a:pt x="1206947" y="1868176"/>
                        <a:pt x="1182525" y="1748045"/>
                        <a:pt x="1180545" y="1729564"/>
                      </a:cubicBezTo>
                      <a:cubicBezTo>
                        <a:pt x="1177245" y="1697221"/>
                        <a:pt x="1162063" y="1666198"/>
                        <a:pt x="1169324" y="1632535"/>
                      </a:cubicBezTo>
                      <a:cubicBezTo>
                        <a:pt x="1265032" y="1650357"/>
                        <a:pt x="1359420" y="1636495"/>
                        <a:pt x="1453149" y="1616034"/>
                      </a:cubicBezTo>
                      <a:cubicBezTo>
                        <a:pt x="1489452" y="1608113"/>
                        <a:pt x="1512554" y="1579731"/>
                        <a:pt x="1516514" y="1543427"/>
                      </a:cubicBezTo>
                      <a:cubicBezTo>
                        <a:pt x="1526415" y="1452999"/>
                        <a:pt x="1514534" y="1363892"/>
                        <a:pt x="1493412" y="1276104"/>
                      </a:cubicBezTo>
                      <a:cubicBezTo>
                        <a:pt x="1493412" y="1276104"/>
                        <a:pt x="1493412" y="1276104"/>
                        <a:pt x="1493412" y="1276104"/>
                      </a:cubicBezTo>
                      <a:cubicBezTo>
                        <a:pt x="1492092" y="1292605"/>
                        <a:pt x="1492092" y="1311747"/>
                        <a:pt x="1467670" y="1308447"/>
                      </a:cubicBezTo>
                      <a:cubicBezTo>
                        <a:pt x="1399684" y="1299866"/>
                        <a:pt x="1333018" y="1283364"/>
                        <a:pt x="1269653" y="1249702"/>
                      </a:cubicBezTo>
                      <a:cubicBezTo>
                        <a:pt x="1338959" y="1247721"/>
                        <a:pt x="1406285" y="1234520"/>
                        <a:pt x="1472290" y="1217359"/>
                      </a:cubicBezTo>
                      <a:cubicBezTo>
                        <a:pt x="1461070" y="1189636"/>
                        <a:pt x="1451829" y="1161914"/>
                        <a:pt x="1438627" y="1134851"/>
                      </a:cubicBezTo>
                      <a:cubicBezTo>
                        <a:pt x="1426746" y="1107789"/>
                        <a:pt x="1429387" y="1091948"/>
                        <a:pt x="1458429" y="1078087"/>
                      </a:cubicBezTo>
                      <a:close/>
                    </a:path>
                  </a:pathLst>
                </a:custGeom>
                <a:solidFill>
                  <a:srgbClr val="FEC88A"/>
                </a:solidFill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46FDC707-4701-42D5-8F5E-D1E944471A38}"/>
                    </a:ext>
                  </a:extLst>
                </p:cNvPr>
                <p:cNvSpPr/>
                <p:nvPr/>
              </p:nvSpPr>
              <p:spPr>
                <a:xfrm>
                  <a:off x="4960694" y="2470582"/>
                  <a:ext cx="6600" cy="6600"/>
                </a:xfrm>
                <a:custGeom>
                  <a:avLst/>
                  <a:gdLst>
                    <a:gd name="connsiteX0" fmla="*/ 0 w 6600"/>
                    <a:gd name="connsiteY0" fmla="*/ 0 h 6600"/>
                    <a:gd name="connsiteX1" fmla="*/ 0 w 6600"/>
                    <a:gd name="connsiteY1" fmla="*/ 0 h 6600"/>
                    <a:gd name="connsiteX2" fmla="*/ 0 w 6600"/>
                    <a:gd name="connsiteY2" fmla="*/ 0 h 6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600" h="660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EC88A"/>
                </a:solidFill>
                <a:ln w="342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04515EB0-49E9-4CBE-8525-3C9A4310376E}"/>
                  </a:ext>
                </a:extLst>
              </p:cNvPr>
              <p:cNvSpPr/>
              <p:nvPr/>
            </p:nvSpPr>
            <p:spPr>
              <a:xfrm>
                <a:off x="2327614" y="3157457"/>
                <a:ext cx="129522" cy="102081"/>
              </a:xfrm>
              <a:custGeom>
                <a:avLst/>
                <a:gdLst>
                  <a:gd name="connsiteX0" fmla="*/ 158197 w 171122"/>
                  <a:gd name="connsiteY0" fmla="*/ 47786 h 134866"/>
                  <a:gd name="connsiteX1" fmla="*/ 98487 w 171122"/>
                  <a:gd name="connsiteY1" fmla="*/ 115220 h 134866"/>
                  <a:gd name="connsiteX2" fmla="*/ 12926 w 171122"/>
                  <a:gd name="connsiteY2" fmla="*/ 87080 h 134866"/>
                  <a:gd name="connsiteX3" fmla="*/ 72636 w 171122"/>
                  <a:gd name="connsiteY3" fmla="*/ 19647 h 134866"/>
                  <a:gd name="connsiteX4" fmla="*/ 158197 w 171122"/>
                  <a:gd name="connsiteY4" fmla="*/ 47786 h 1348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122" h="134866">
                    <a:moveTo>
                      <a:pt x="158197" y="47786"/>
                    </a:moveTo>
                    <a:cubicBezTo>
                      <a:pt x="165335" y="74178"/>
                      <a:pt x="138602" y="104369"/>
                      <a:pt x="98487" y="115220"/>
                    </a:cubicBezTo>
                    <a:cubicBezTo>
                      <a:pt x="58371" y="126071"/>
                      <a:pt x="20064" y="113472"/>
                      <a:pt x="12926" y="87080"/>
                    </a:cubicBezTo>
                    <a:cubicBezTo>
                      <a:pt x="5787" y="60688"/>
                      <a:pt x="32520" y="30497"/>
                      <a:pt x="72636" y="19647"/>
                    </a:cubicBezTo>
                    <a:cubicBezTo>
                      <a:pt x="112751" y="8796"/>
                      <a:pt x="151058" y="21395"/>
                      <a:pt x="158197" y="47786"/>
                    </a:cubicBezTo>
                    <a:close/>
                  </a:path>
                </a:pathLst>
              </a:custGeom>
              <a:solidFill>
                <a:srgbClr val="F0F0F0"/>
              </a:solidFill>
              <a:ln w="65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9E0139D1-172D-491F-89C9-EF8DBAB74835}"/>
                  </a:ext>
                </a:extLst>
              </p:cNvPr>
              <p:cNvSpPr/>
              <p:nvPr/>
            </p:nvSpPr>
            <p:spPr>
              <a:xfrm>
                <a:off x="319983" y="3908488"/>
                <a:ext cx="4328106" cy="2949512"/>
              </a:xfrm>
              <a:custGeom>
                <a:avLst/>
                <a:gdLst>
                  <a:gd name="connsiteX0" fmla="*/ 5627749 w 5718176"/>
                  <a:gd name="connsiteY0" fmla="*/ 1295693 h 3896816"/>
                  <a:gd name="connsiteX1" fmla="*/ 5718177 w 5718176"/>
                  <a:gd name="connsiteY1" fmla="*/ 1192724 h 3896816"/>
                  <a:gd name="connsiteX2" fmla="*/ 5493097 w 5718176"/>
                  <a:gd name="connsiteY2" fmla="*/ 941242 h 3896816"/>
                  <a:gd name="connsiteX3" fmla="*/ 5475935 w 5718176"/>
                  <a:gd name="connsiteY3" fmla="*/ 945203 h 3896816"/>
                  <a:gd name="connsiteX4" fmla="*/ 5396069 w 5718176"/>
                  <a:gd name="connsiteY4" fmla="*/ 992727 h 3896816"/>
                  <a:gd name="connsiteX5" fmla="*/ 5342604 w 5718176"/>
                  <a:gd name="connsiteY5" fmla="*/ 994047 h 3896816"/>
                  <a:gd name="connsiteX6" fmla="*/ 4660104 w 5718176"/>
                  <a:gd name="connsiteY6" fmla="*/ 1592719 h 3896816"/>
                  <a:gd name="connsiteX7" fmla="*/ 4602679 w 5718176"/>
                  <a:gd name="connsiteY7" fmla="*/ 1596020 h 3896816"/>
                  <a:gd name="connsiteX8" fmla="*/ 4407302 w 5718176"/>
                  <a:gd name="connsiteY8" fmla="*/ 1438926 h 3896816"/>
                  <a:gd name="connsiteX9" fmla="*/ 4003347 w 5718176"/>
                  <a:gd name="connsiteY9" fmla="*/ 919460 h 3896816"/>
                  <a:gd name="connsiteX10" fmla="*/ 3658796 w 5718176"/>
                  <a:gd name="connsiteY10" fmla="*/ 269964 h 3896816"/>
                  <a:gd name="connsiteX11" fmla="*/ 3607972 w 5718176"/>
                  <a:gd name="connsiteY11" fmla="*/ 225080 h 3896816"/>
                  <a:gd name="connsiteX12" fmla="*/ 2860787 w 5718176"/>
                  <a:gd name="connsiteY12" fmla="*/ 45544 h 3896816"/>
                  <a:gd name="connsiteX13" fmla="*/ 2800721 w 5718176"/>
                  <a:gd name="connsiteY13" fmla="*/ 19802 h 3896816"/>
                  <a:gd name="connsiteX14" fmla="*/ 2817883 w 5718176"/>
                  <a:gd name="connsiteY14" fmla="*/ 163034 h 3896816"/>
                  <a:gd name="connsiteX15" fmla="*/ 2472673 w 5718176"/>
                  <a:gd name="connsiteY15" fmla="*/ 247522 h 3896816"/>
                  <a:gd name="connsiteX16" fmla="*/ 2217890 w 5718176"/>
                  <a:gd name="connsiteY16" fmla="*/ 233660 h 3896816"/>
                  <a:gd name="connsiteX17" fmla="*/ 2107001 w 5718176"/>
                  <a:gd name="connsiteY17" fmla="*/ 181516 h 3896816"/>
                  <a:gd name="connsiteX18" fmla="*/ 2069377 w 5718176"/>
                  <a:gd name="connsiteY18" fmla="*/ 98349 h 3896816"/>
                  <a:gd name="connsiteX19" fmla="*/ 2077958 w 5718176"/>
                  <a:gd name="connsiteY19" fmla="*/ 0 h 3896816"/>
                  <a:gd name="connsiteX20" fmla="*/ 2023833 w 5718176"/>
                  <a:gd name="connsiteY20" fmla="*/ 81187 h 3896816"/>
                  <a:gd name="connsiteX21" fmla="*/ 1936046 w 5718176"/>
                  <a:gd name="connsiteY21" fmla="*/ 139932 h 3896816"/>
                  <a:gd name="connsiteX22" fmla="*/ 1936046 w 5718176"/>
                  <a:gd name="connsiteY22" fmla="*/ 139932 h 3896816"/>
                  <a:gd name="connsiteX23" fmla="*/ 1844298 w 5718176"/>
                  <a:gd name="connsiteY23" fmla="*/ 190757 h 3896816"/>
                  <a:gd name="connsiteX24" fmla="*/ 1085231 w 5718176"/>
                  <a:gd name="connsiteY24" fmla="*/ 495703 h 3896816"/>
                  <a:gd name="connsiteX25" fmla="*/ 1044968 w 5718176"/>
                  <a:gd name="connsiteY25" fmla="*/ 532006 h 3896816"/>
                  <a:gd name="connsiteX26" fmla="*/ 837709 w 5718176"/>
                  <a:gd name="connsiteY26" fmla="*/ 896358 h 3896816"/>
                  <a:gd name="connsiteX27" fmla="*/ 621210 w 5718176"/>
                  <a:gd name="connsiteY27" fmla="*/ 1177543 h 3896816"/>
                  <a:gd name="connsiteX28" fmla="*/ 98445 w 5718176"/>
                  <a:gd name="connsiteY28" fmla="*/ 1822419 h 3896816"/>
                  <a:gd name="connsiteX29" fmla="*/ 15277 w 5718176"/>
                  <a:gd name="connsiteY29" fmla="*/ 2244856 h 3896816"/>
                  <a:gd name="connsiteX30" fmla="*/ 209334 w 5718176"/>
                  <a:gd name="connsiteY30" fmla="*/ 2624390 h 3896816"/>
                  <a:gd name="connsiteX31" fmla="*/ 964441 w 5718176"/>
                  <a:gd name="connsiteY31" fmla="*/ 3531969 h 3896816"/>
                  <a:gd name="connsiteX32" fmla="*/ 1007344 w 5718176"/>
                  <a:gd name="connsiteY32" fmla="*/ 3531969 h 3896816"/>
                  <a:gd name="connsiteX33" fmla="*/ 1052888 w 5718176"/>
                  <a:gd name="connsiteY33" fmla="*/ 3480485 h 3896816"/>
                  <a:gd name="connsiteX34" fmla="*/ 1052888 w 5718176"/>
                  <a:gd name="connsiteY34" fmla="*/ 3480485 h 3896816"/>
                  <a:gd name="connsiteX35" fmla="*/ 1143976 w 5718176"/>
                  <a:gd name="connsiteY35" fmla="*/ 3476524 h 3896816"/>
                  <a:gd name="connsiteX36" fmla="*/ 1227144 w 5718176"/>
                  <a:gd name="connsiteY36" fmla="*/ 3467944 h 3896816"/>
                  <a:gd name="connsiteX37" fmla="*/ 1356515 w 5718176"/>
                  <a:gd name="connsiteY37" fmla="*/ 3502927 h 3896816"/>
                  <a:gd name="connsiteX38" fmla="*/ 1356515 w 5718176"/>
                  <a:gd name="connsiteY38" fmla="*/ 3502927 h 3896816"/>
                  <a:gd name="connsiteX39" fmla="*/ 1629119 w 5718176"/>
                  <a:gd name="connsiteY39" fmla="*/ 3615136 h 3896816"/>
                  <a:gd name="connsiteX40" fmla="*/ 1629119 w 5718176"/>
                  <a:gd name="connsiteY40" fmla="*/ 3896321 h 3896816"/>
                  <a:gd name="connsiteX41" fmla="*/ 4352517 w 5718176"/>
                  <a:gd name="connsiteY41" fmla="*/ 3896321 h 3896816"/>
                  <a:gd name="connsiteX42" fmla="*/ 3776947 w 5718176"/>
                  <a:gd name="connsiteY42" fmla="*/ 1702949 h 3896816"/>
                  <a:gd name="connsiteX43" fmla="*/ 3777607 w 5718176"/>
                  <a:gd name="connsiteY43" fmla="*/ 1681167 h 3896816"/>
                  <a:gd name="connsiteX44" fmla="*/ 3800709 w 5718176"/>
                  <a:gd name="connsiteY44" fmla="*/ 1686448 h 3896816"/>
                  <a:gd name="connsiteX45" fmla="*/ 3858794 w 5718176"/>
                  <a:gd name="connsiteY45" fmla="*/ 1730011 h 3896816"/>
                  <a:gd name="connsiteX46" fmla="*/ 4361098 w 5718176"/>
                  <a:gd name="connsiteY46" fmla="*/ 2186771 h 3896816"/>
                  <a:gd name="connsiteX47" fmla="*/ 4448226 w 5718176"/>
                  <a:gd name="connsiteY47" fmla="*/ 2234955 h 3896816"/>
                  <a:gd name="connsiteX48" fmla="*/ 4589478 w 5718176"/>
                  <a:gd name="connsiteY48" fmla="*/ 2267298 h 3896816"/>
                  <a:gd name="connsiteX49" fmla="*/ 4652844 w 5718176"/>
                  <a:gd name="connsiteY49" fmla="*/ 2253437 h 3896816"/>
                  <a:gd name="connsiteX50" fmla="*/ 5448213 w 5718176"/>
                  <a:gd name="connsiteY50" fmla="*/ 1617142 h 3896816"/>
                  <a:gd name="connsiteX51" fmla="*/ 5667352 w 5718176"/>
                  <a:gd name="connsiteY51" fmla="*/ 1407903 h 3896816"/>
                  <a:gd name="connsiteX52" fmla="*/ 5666692 w 5718176"/>
                  <a:gd name="connsiteY52" fmla="*/ 1349158 h 3896816"/>
                  <a:gd name="connsiteX53" fmla="*/ 5627749 w 5718176"/>
                  <a:gd name="connsiteY53" fmla="*/ 1295693 h 3896816"/>
                  <a:gd name="connsiteX54" fmla="*/ 1495787 w 5718176"/>
                  <a:gd name="connsiteY54" fmla="*/ 3179498 h 3896816"/>
                  <a:gd name="connsiteX55" fmla="*/ 1381597 w 5718176"/>
                  <a:gd name="connsiteY55" fmla="*/ 3196660 h 3896816"/>
                  <a:gd name="connsiteX56" fmla="*/ 1347934 w 5718176"/>
                  <a:gd name="connsiteY56" fmla="*/ 3180158 h 3896816"/>
                  <a:gd name="connsiteX57" fmla="*/ 1291829 w 5718176"/>
                  <a:gd name="connsiteY57" fmla="*/ 3173558 h 3896816"/>
                  <a:gd name="connsiteX58" fmla="*/ 1331433 w 5718176"/>
                  <a:gd name="connsiteY58" fmla="*/ 3123393 h 3896816"/>
                  <a:gd name="connsiteX59" fmla="*/ 1328132 w 5718176"/>
                  <a:gd name="connsiteY59" fmla="*/ 3091711 h 3896816"/>
                  <a:gd name="connsiteX60" fmla="*/ 1105693 w 5718176"/>
                  <a:gd name="connsiteY60" fmla="*/ 2922736 h 3896816"/>
                  <a:gd name="connsiteX61" fmla="*/ 830449 w 5718176"/>
                  <a:gd name="connsiteY61" fmla="*/ 2616469 h 3896816"/>
                  <a:gd name="connsiteX62" fmla="*/ 671375 w 5718176"/>
                  <a:gd name="connsiteY62" fmla="*/ 2377528 h 3896816"/>
                  <a:gd name="connsiteX63" fmla="*/ 578967 w 5718176"/>
                  <a:gd name="connsiteY63" fmla="*/ 2236936 h 3896816"/>
                  <a:gd name="connsiteX64" fmla="*/ 585567 w 5718176"/>
                  <a:gd name="connsiteY64" fmla="*/ 2173570 h 3896816"/>
                  <a:gd name="connsiteX65" fmla="*/ 1142656 w 5718176"/>
                  <a:gd name="connsiteY65" fmla="*/ 1513512 h 3896816"/>
                  <a:gd name="connsiteX66" fmla="*/ 1181600 w 5718176"/>
                  <a:gd name="connsiteY66" fmla="*/ 1479189 h 3896816"/>
                  <a:gd name="connsiteX67" fmla="*/ 1202721 w 5718176"/>
                  <a:gd name="connsiteY67" fmla="*/ 1528034 h 3896816"/>
                  <a:gd name="connsiteX68" fmla="*/ 1561133 w 5718176"/>
                  <a:gd name="connsiteY68" fmla="*/ 3176198 h 3896816"/>
                  <a:gd name="connsiteX69" fmla="*/ 1495787 w 5718176"/>
                  <a:gd name="connsiteY69" fmla="*/ 3179498 h 3896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5718176" h="3896816">
                    <a:moveTo>
                      <a:pt x="5627749" y="1295693"/>
                    </a:moveTo>
                    <a:cubicBezTo>
                      <a:pt x="5667352" y="1269291"/>
                      <a:pt x="5691115" y="1229688"/>
                      <a:pt x="5718177" y="1192724"/>
                    </a:cubicBezTo>
                    <a:lnTo>
                      <a:pt x="5493097" y="941242"/>
                    </a:lnTo>
                    <a:cubicBezTo>
                      <a:pt x="5487156" y="942562"/>
                      <a:pt x="5481876" y="943883"/>
                      <a:pt x="5475935" y="945203"/>
                    </a:cubicBezTo>
                    <a:cubicBezTo>
                      <a:pt x="5447553" y="958404"/>
                      <a:pt x="5413890" y="962364"/>
                      <a:pt x="5396069" y="992727"/>
                    </a:cubicBezTo>
                    <a:cubicBezTo>
                      <a:pt x="5377587" y="970945"/>
                      <a:pt x="5363066" y="976226"/>
                      <a:pt x="5342604" y="994047"/>
                    </a:cubicBezTo>
                    <a:cubicBezTo>
                      <a:pt x="5115544" y="1194705"/>
                      <a:pt x="4887164" y="1392722"/>
                      <a:pt x="4660104" y="1592719"/>
                    </a:cubicBezTo>
                    <a:cubicBezTo>
                      <a:pt x="4639643" y="1610541"/>
                      <a:pt x="4624461" y="1611201"/>
                      <a:pt x="4602679" y="1596020"/>
                    </a:cubicBezTo>
                    <a:cubicBezTo>
                      <a:pt x="4533373" y="1549156"/>
                      <a:pt x="4468028" y="1497671"/>
                      <a:pt x="4407302" y="1438926"/>
                    </a:cubicBezTo>
                    <a:cubicBezTo>
                      <a:pt x="4247568" y="1285133"/>
                      <a:pt x="4120177" y="1106257"/>
                      <a:pt x="4003347" y="919460"/>
                    </a:cubicBezTo>
                    <a:cubicBezTo>
                      <a:pt x="3873315" y="710882"/>
                      <a:pt x="3761766" y="492403"/>
                      <a:pt x="3658796" y="269964"/>
                    </a:cubicBezTo>
                    <a:cubicBezTo>
                      <a:pt x="3648236" y="246201"/>
                      <a:pt x="3635034" y="231680"/>
                      <a:pt x="3607972" y="225080"/>
                    </a:cubicBezTo>
                    <a:cubicBezTo>
                      <a:pt x="3359130" y="163694"/>
                      <a:pt x="3110289" y="102309"/>
                      <a:pt x="2860787" y="45544"/>
                    </a:cubicBezTo>
                    <a:cubicBezTo>
                      <a:pt x="2833064" y="39603"/>
                      <a:pt x="2804022" y="36303"/>
                      <a:pt x="2800721" y="19802"/>
                    </a:cubicBezTo>
                    <a:cubicBezTo>
                      <a:pt x="2804022" y="44884"/>
                      <a:pt x="2826464" y="156434"/>
                      <a:pt x="2817883" y="163034"/>
                    </a:cubicBezTo>
                    <a:cubicBezTo>
                      <a:pt x="2766398" y="204618"/>
                      <a:pt x="2532738" y="240261"/>
                      <a:pt x="2472673" y="247522"/>
                    </a:cubicBezTo>
                    <a:cubicBezTo>
                      <a:pt x="2299077" y="257423"/>
                      <a:pt x="2362443" y="261383"/>
                      <a:pt x="2217890" y="233660"/>
                    </a:cubicBezTo>
                    <a:cubicBezTo>
                      <a:pt x="2173666" y="215179"/>
                      <a:pt x="2136703" y="190757"/>
                      <a:pt x="2107001" y="181516"/>
                    </a:cubicBezTo>
                    <a:cubicBezTo>
                      <a:pt x="2072017" y="166995"/>
                      <a:pt x="2073998" y="128051"/>
                      <a:pt x="2069377" y="98349"/>
                    </a:cubicBezTo>
                    <a:cubicBezTo>
                      <a:pt x="2070037" y="65346"/>
                      <a:pt x="2072678" y="33003"/>
                      <a:pt x="2077958" y="0"/>
                    </a:cubicBezTo>
                    <a:cubicBezTo>
                      <a:pt x="2072017" y="32343"/>
                      <a:pt x="2060137" y="57425"/>
                      <a:pt x="2023833" y="81187"/>
                    </a:cubicBezTo>
                    <a:cubicBezTo>
                      <a:pt x="1994791" y="100329"/>
                      <a:pt x="1965748" y="120131"/>
                      <a:pt x="1936046" y="139932"/>
                    </a:cubicBezTo>
                    <a:cubicBezTo>
                      <a:pt x="1936046" y="139932"/>
                      <a:pt x="1936046" y="139932"/>
                      <a:pt x="1936046" y="139932"/>
                    </a:cubicBezTo>
                    <a:cubicBezTo>
                      <a:pt x="1905683" y="157094"/>
                      <a:pt x="1875980" y="178216"/>
                      <a:pt x="1844298" y="190757"/>
                    </a:cubicBezTo>
                    <a:cubicBezTo>
                      <a:pt x="1591495" y="293066"/>
                      <a:pt x="1338693" y="394714"/>
                      <a:pt x="1085231" y="495703"/>
                    </a:cubicBezTo>
                    <a:cubicBezTo>
                      <a:pt x="1066750" y="502964"/>
                      <a:pt x="1054869" y="514845"/>
                      <a:pt x="1044968" y="532006"/>
                    </a:cubicBezTo>
                    <a:cubicBezTo>
                      <a:pt x="976322" y="653457"/>
                      <a:pt x="907676" y="774908"/>
                      <a:pt x="837709" y="896358"/>
                    </a:cubicBezTo>
                    <a:cubicBezTo>
                      <a:pt x="817908" y="930681"/>
                      <a:pt x="672695" y="1117478"/>
                      <a:pt x="621210" y="1177543"/>
                    </a:cubicBezTo>
                    <a:cubicBezTo>
                      <a:pt x="440355" y="1387442"/>
                      <a:pt x="254878" y="1592719"/>
                      <a:pt x="98445" y="1822419"/>
                    </a:cubicBezTo>
                    <a:cubicBezTo>
                      <a:pt x="9337" y="1953771"/>
                      <a:pt x="-21686" y="2091723"/>
                      <a:pt x="15277" y="2244856"/>
                    </a:cubicBezTo>
                    <a:cubicBezTo>
                      <a:pt x="49600" y="2386769"/>
                      <a:pt x="126827" y="2506899"/>
                      <a:pt x="209334" y="2624390"/>
                    </a:cubicBezTo>
                    <a:cubicBezTo>
                      <a:pt x="338706" y="2807886"/>
                      <a:pt x="852891" y="3403918"/>
                      <a:pt x="964441" y="3531969"/>
                    </a:cubicBezTo>
                    <a:cubicBezTo>
                      <a:pt x="980282" y="3550451"/>
                      <a:pt x="991503" y="3553751"/>
                      <a:pt x="1007344" y="3531969"/>
                    </a:cubicBezTo>
                    <a:cubicBezTo>
                      <a:pt x="1020545" y="3513487"/>
                      <a:pt x="1033747" y="3493686"/>
                      <a:pt x="1052888" y="3480485"/>
                    </a:cubicBezTo>
                    <a:lnTo>
                      <a:pt x="1052888" y="3480485"/>
                    </a:lnTo>
                    <a:cubicBezTo>
                      <a:pt x="1083911" y="3493026"/>
                      <a:pt x="1114934" y="3494346"/>
                      <a:pt x="1143976" y="3476524"/>
                    </a:cubicBezTo>
                    <a:cubicBezTo>
                      <a:pt x="1171039" y="3459363"/>
                      <a:pt x="1196781" y="3457383"/>
                      <a:pt x="1227144" y="3467944"/>
                    </a:cubicBezTo>
                    <a:cubicBezTo>
                      <a:pt x="1269387" y="3482465"/>
                      <a:pt x="1313611" y="3491706"/>
                      <a:pt x="1356515" y="3502927"/>
                    </a:cubicBezTo>
                    <a:cubicBezTo>
                      <a:pt x="1356515" y="3502927"/>
                      <a:pt x="1356515" y="3502927"/>
                      <a:pt x="1356515" y="3502927"/>
                    </a:cubicBezTo>
                    <a:cubicBezTo>
                      <a:pt x="1361135" y="3511507"/>
                      <a:pt x="1545291" y="3582793"/>
                      <a:pt x="1629119" y="3615136"/>
                    </a:cubicBezTo>
                    <a:cubicBezTo>
                      <a:pt x="1639680" y="3708865"/>
                      <a:pt x="1633739" y="3802593"/>
                      <a:pt x="1629119" y="3896321"/>
                    </a:cubicBezTo>
                    <a:cubicBezTo>
                      <a:pt x="1642320" y="3896981"/>
                      <a:pt x="4339316" y="3896981"/>
                      <a:pt x="4352517" y="3896321"/>
                    </a:cubicBezTo>
                    <a:cubicBezTo>
                      <a:pt x="4266710" y="3566952"/>
                      <a:pt x="3792128" y="1761034"/>
                      <a:pt x="3776947" y="1702949"/>
                    </a:cubicBezTo>
                    <a:cubicBezTo>
                      <a:pt x="3774967" y="1695689"/>
                      <a:pt x="3770346" y="1687108"/>
                      <a:pt x="3777607" y="1681167"/>
                    </a:cubicBezTo>
                    <a:cubicBezTo>
                      <a:pt x="3786848" y="1673906"/>
                      <a:pt x="3794108" y="1681827"/>
                      <a:pt x="3800709" y="1686448"/>
                    </a:cubicBezTo>
                    <a:cubicBezTo>
                      <a:pt x="3820511" y="1700309"/>
                      <a:pt x="3840312" y="1714170"/>
                      <a:pt x="3858794" y="1730011"/>
                    </a:cubicBezTo>
                    <a:cubicBezTo>
                      <a:pt x="4033049" y="1875224"/>
                      <a:pt x="4196744" y="2030998"/>
                      <a:pt x="4361098" y="2186771"/>
                    </a:cubicBezTo>
                    <a:cubicBezTo>
                      <a:pt x="4386840" y="2211194"/>
                      <a:pt x="4411923" y="2229015"/>
                      <a:pt x="4448226" y="2234955"/>
                    </a:cubicBezTo>
                    <a:cubicBezTo>
                      <a:pt x="4495750" y="2242876"/>
                      <a:pt x="4542614" y="2254757"/>
                      <a:pt x="4589478" y="2267298"/>
                    </a:cubicBezTo>
                    <a:cubicBezTo>
                      <a:pt x="4613900" y="2273899"/>
                      <a:pt x="4633042" y="2269279"/>
                      <a:pt x="4652844" y="2253437"/>
                    </a:cubicBezTo>
                    <a:cubicBezTo>
                      <a:pt x="4922147" y="2046839"/>
                      <a:pt x="5190791" y="1838921"/>
                      <a:pt x="5448213" y="1617142"/>
                    </a:cubicBezTo>
                    <a:cubicBezTo>
                      <a:pt x="5524780" y="1551136"/>
                      <a:pt x="5600027" y="1483810"/>
                      <a:pt x="5667352" y="1407903"/>
                    </a:cubicBezTo>
                    <a:cubicBezTo>
                      <a:pt x="5687154" y="1386121"/>
                      <a:pt x="5686494" y="1369620"/>
                      <a:pt x="5666692" y="1349158"/>
                    </a:cubicBezTo>
                    <a:cubicBezTo>
                      <a:pt x="5652171" y="1332657"/>
                      <a:pt x="5637650" y="1316155"/>
                      <a:pt x="5627749" y="1295693"/>
                    </a:cubicBezTo>
                    <a:close/>
                    <a:moveTo>
                      <a:pt x="1495787" y="3179498"/>
                    </a:moveTo>
                    <a:cubicBezTo>
                      <a:pt x="1458164" y="3185439"/>
                      <a:pt x="1419880" y="3194020"/>
                      <a:pt x="1381597" y="3196660"/>
                    </a:cubicBezTo>
                    <a:cubicBezTo>
                      <a:pt x="1374336" y="3187419"/>
                      <a:pt x="1363776" y="3181478"/>
                      <a:pt x="1347934" y="3180158"/>
                    </a:cubicBezTo>
                    <a:cubicBezTo>
                      <a:pt x="1329452" y="3175538"/>
                      <a:pt x="1310971" y="3172898"/>
                      <a:pt x="1291829" y="3173558"/>
                    </a:cubicBezTo>
                    <a:cubicBezTo>
                      <a:pt x="1303050" y="3155736"/>
                      <a:pt x="1318892" y="3140555"/>
                      <a:pt x="1331433" y="3123393"/>
                    </a:cubicBezTo>
                    <a:cubicBezTo>
                      <a:pt x="1340674" y="3110192"/>
                      <a:pt x="1343974" y="3101612"/>
                      <a:pt x="1328132" y="3091711"/>
                    </a:cubicBezTo>
                    <a:cubicBezTo>
                      <a:pt x="1285229" y="3065968"/>
                      <a:pt x="1122854" y="2941878"/>
                      <a:pt x="1105693" y="2922736"/>
                    </a:cubicBezTo>
                    <a:cubicBezTo>
                      <a:pt x="1044968" y="2856730"/>
                      <a:pt x="856851" y="2655412"/>
                      <a:pt x="830449" y="2616469"/>
                    </a:cubicBezTo>
                    <a:cubicBezTo>
                      <a:pt x="776984" y="2537262"/>
                      <a:pt x="723519" y="2458055"/>
                      <a:pt x="671375" y="2377528"/>
                    </a:cubicBezTo>
                    <a:cubicBezTo>
                      <a:pt x="641012" y="2330664"/>
                      <a:pt x="606689" y="2285780"/>
                      <a:pt x="578967" y="2236936"/>
                    </a:cubicBezTo>
                    <a:cubicBezTo>
                      <a:pt x="565766" y="2213834"/>
                      <a:pt x="567746" y="2193372"/>
                      <a:pt x="585567" y="2173570"/>
                    </a:cubicBezTo>
                    <a:cubicBezTo>
                      <a:pt x="678636" y="2066641"/>
                      <a:pt x="1053548" y="1629683"/>
                      <a:pt x="1142656" y="1513512"/>
                    </a:cubicBezTo>
                    <a:cubicBezTo>
                      <a:pt x="1153217" y="1499651"/>
                      <a:pt x="1160478" y="1473249"/>
                      <a:pt x="1181600" y="1479189"/>
                    </a:cubicBezTo>
                    <a:cubicBezTo>
                      <a:pt x="1200081" y="1484470"/>
                      <a:pt x="1198761" y="1510212"/>
                      <a:pt x="1202721" y="1528034"/>
                    </a:cubicBezTo>
                    <a:cubicBezTo>
                      <a:pt x="1249586" y="1761034"/>
                      <a:pt x="1548592" y="3166957"/>
                      <a:pt x="1561133" y="3176198"/>
                    </a:cubicBezTo>
                    <a:cubicBezTo>
                      <a:pt x="1538691" y="3178178"/>
                      <a:pt x="1516909" y="3176198"/>
                      <a:pt x="1495787" y="3179498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65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FC5A044-FFD2-4684-AEE8-6A766ADD0B00}"/>
                  </a:ext>
                </a:extLst>
              </p:cNvPr>
              <p:cNvSpPr/>
              <p:nvPr/>
            </p:nvSpPr>
            <p:spPr>
              <a:xfrm>
                <a:off x="4478224" y="4538808"/>
                <a:ext cx="866453" cy="259492"/>
              </a:xfrm>
              <a:custGeom>
                <a:avLst/>
                <a:gdLst>
                  <a:gd name="connsiteX0" fmla="*/ 1143880 w 1144734"/>
                  <a:gd name="connsiteY0" fmla="*/ 41154 h 342834"/>
                  <a:gd name="connsiteX1" fmla="*/ 717483 w 1144734"/>
                  <a:gd name="connsiteY1" fmla="*/ 47094 h 342834"/>
                  <a:gd name="connsiteX2" fmla="*/ 161054 w 1144734"/>
                  <a:gd name="connsiteY2" fmla="*/ 34553 h 342834"/>
                  <a:gd name="connsiteX3" fmla="*/ 0 w 1144734"/>
                  <a:gd name="connsiteY3" fmla="*/ 108480 h 342834"/>
                  <a:gd name="connsiteX4" fmla="*/ 227720 w 1144734"/>
                  <a:gd name="connsiteY4" fmla="*/ 342800 h 342834"/>
                  <a:gd name="connsiteX5" fmla="*/ 718803 w 1144734"/>
                  <a:gd name="connsiteY5" fmla="*/ 197587 h 342834"/>
                  <a:gd name="connsiteX6" fmla="*/ 1100316 w 1144734"/>
                  <a:gd name="connsiteY6" fmla="*/ 97919 h 342834"/>
                  <a:gd name="connsiteX7" fmla="*/ 1143880 w 1144734"/>
                  <a:gd name="connsiteY7" fmla="*/ 41154 h 342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44734" h="342834">
                    <a:moveTo>
                      <a:pt x="1143880" y="41154"/>
                    </a:moveTo>
                    <a:cubicBezTo>
                      <a:pt x="1144540" y="18712"/>
                      <a:pt x="836293" y="47094"/>
                      <a:pt x="717483" y="47094"/>
                    </a:cubicBezTo>
                    <a:cubicBezTo>
                      <a:pt x="508244" y="47094"/>
                      <a:pt x="264023" y="-49934"/>
                      <a:pt x="161054" y="34553"/>
                    </a:cubicBezTo>
                    <a:cubicBezTo>
                      <a:pt x="109570" y="64256"/>
                      <a:pt x="57425" y="93298"/>
                      <a:pt x="0" y="108480"/>
                    </a:cubicBezTo>
                    <a:cubicBezTo>
                      <a:pt x="0" y="108480"/>
                      <a:pt x="214519" y="346100"/>
                      <a:pt x="227720" y="342800"/>
                    </a:cubicBezTo>
                    <a:cubicBezTo>
                      <a:pt x="382174" y="301217"/>
                      <a:pt x="564349" y="239171"/>
                      <a:pt x="718803" y="197587"/>
                    </a:cubicBezTo>
                    <a:cubicBezTo>
                      <a:pt x="845534" y="163925"/>
                      <a:pt x="972265" y="127621"/>
                      <a:pt x="1100316" y="97919"/>
                    </a:cubicBezTo>
                    <a:cubicBezTo>
                      <a:pt x="1142560" y="88678"/>
                      <a:pt x="1147180" y="74817"/>
                      <a:pt x="1143880" y="41154"/>
                    </a:cubicBezTo>
                    <a:close/>
                  </a:path>
                </a:pathLst>
              </a:custGeom>
              <a:solidFill>
                <a:srgbClr val="FEC88A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48AC7345-268D-4702-8188-5352704990E2}"/>
                  </a:ext>
                </a:extLst>
              </p:cNvPr>
              <p:cNvSpPr/>
              <p:nvPr/>
            </p:nvSpPr>
            <p:spPr>
              <a:xfrm>
                <a:off x="1545801" y="2613403"/>
                <a:ext cx="906277" cy="1084445"/>
              </a:xfrm>
              <a:custGeom>
                <a:avLst/>
                <a:gdLst>
                  <a:gd name="connsiteX0" fmla="*/ 371974 w 1197349"/>
                  <a:gd name="connsiteY0" fmla="*/ 1416646 h 1432740"/>
                  <a:gd name="connsiteX1" fmla="*/ 333031 w 1197349"/>
                  <a:gd name="connsiteY1" fmla="*/ 1418626 h 1432740"/>
                  <a:gd name="connsiteX2" fmla="*/ 142934 w 1197349"/>
                  <a:gd name="connsiteY2" fmla="*/ 1175725 h 1432740"/>
                  <a:gd name="connsiteX3" fmla="*/ 4322 w 1197349"/>
                  <a:gd name="connsiteY3" fmla="*/ 766489 h 1432740"/>
                  <a:gd name="connsiteX4" fmla="*/ 173957 w 1197349"/>
                  <a:gd name="connsiteY4" fmla="*/ 314349 h 1432740"/>
                  <a:gd name="connsiteX5" fmla="*/ 507286 w 1197349"/>
                  <a:gd name="connsiteY5" fmla="*/ 72108 h 1432740"/>
                  <a:gd name="connsiteX6" fmla="*/ 806292 w 1197349"/>
                  <a:gd name="connsiteY6" fmla="*/ 2802 h 1432740"/>
                  <a:gd name="connsiteX7" fmla="*/ 1098038 w 1197349"/>
                  <a:gd name="connsiteY7" fmla="*/ 54286 h 1432740"/>
                  <a:gd name="connsiteX8" fmla="*/ 1107939 w 1197349"/>
                  <a:gd name="connsiteY8" fmla="*/ 56927 h 1432740"/>
                  <a:gd name="connsiteX9" fmla="*/ 1195066 w 1197349"/>
                  <a:gd name="connsiteY9" fmla="*/ 124253 h 1432740"/>
                  <a:gd name="connsiteX10" fmla="*/ 1146222 w 1197349"/>
                  <a:gd name="connsiteY10" fmla="*/ 217981 h 1432740"/>
                  <a:gd name="connsiteX11" fmla="*/ 1113879 w 1197349"/>
                  <a:gd name="connsiteY11" fmla="*/ 270125 h 1432740"/>
                  <a:gd name="connsiteX12" fmla="*/ 1091437 w 1197349"/>
                  <a:gd name="connsiteY12" fmla="*/ 319630 h 1432740"/>
                  <a:gd name="connsiteX13" fmla="*/ 1051834 w 1197349"/>
                  <a:gd name="connsiteY13" fmla="*/ 334811 h 1432740"/>
                  <a:gd name="connsiteX14" fmla="*/ 851836 w 1197349"/>
                  <a:gd name="connsiteY14" fmla="*/ 426559 h 1432740"/>
                  <a:gd name="connsiteX15" fmla="*/ 832034 w 1197349"/>
                  <a:gd name="connsiteY15" fmla="*/ 475403 h 1432740"/>
                  <a:gd name="connsiteX16" fmla="*/ 743587 w 1197349"/>
                  <a:gd name="connsiteY16" fmla="*/ 610055 h 1432740"/>
                  <a:gd name="connsiteX17" fmla="*/ 660419 w 1197349"/>
                  <a:gd name="connsiteY17" fmla="*/ 642398 h 1432740"/>
                  <a:gd name="connsiteX18" fmla="*/ 577252 w 1197349"/>
                  <a:gd name="connsiteY18" fmla="*/ 792891 h 1432740"/>
                  <a:gd name="connsiteX19" fmla="*/ 623456 w 1197349"/>
                  <a:gd name="connsiteY19" fmla="*/ 1028532 h 1432740"/>
                  <a:gd name="connsiteX20" fmla="*/ 649858 w 1197349"/>
                  <a:gd name="connsiteY20" fmla="*/ 1140742 h 1432740"/>
                  <a:gd name="connsiteX21" fmla="*/ 637977 w 1197349"/>
                  <a:gd name="connsiteY21" fmla="*/ 1204767 h 1432740"/>
                  <a:gd name="connsiteX22" fmla="*/ 569331 w 1197349"/>
                  <a:gd name="connsiteY22" fmla="*/ 1188266 h 1432740"/>
                  <a:gd name="connsiteX23" fmla="*/ 538969 w 1197349"/>
                  <a:gd name="connsiteY23" fmla="*/ 1136781 h 1432740"/>
                  <a:gd name="connsiteX24" fmla="*/ 533688 w 1197349"/>
                  <a:gd name="connsiteY24" fmla="*/ 1104438 h 1432740"/>
                  <a:gd name="connsiteX25" fmla="*/ 461742 w 1197349"/>
                  <a:gd name="connsiteY25" fmla="*/ 1021271 h 1432740"/>
                  <a:gd name="connsiteX26" fmla="*/ 343592 w 1197349"/>
                  <a:gd name="connsiteY26" fmla="*/ 1052294 h 1432740"/>
                  <a:gd name="connsiteX27" fmla="*/ 331711 w 1197349"/>
                  <a:gd name="connsiteY27" fmla="*/ 1130181 h 1432740"/>
                  <a:gd name="connsiteX28" fmla="*/ 426759 w 1197349"/>
                  <a:gd name="connsiteY28" fmla="*/ 1340079 h 1432740"/>
                  <a:gd name="connsiteX29" fmla="*/ 433359 w 1197349"/>
                  <a:gd name="connsiteY29" fmla="*/ 1385623 h 1432740"/>
                  <a:gd name="connsiteX30" fmla="*/ 371974 w 1197349"/>
                  <a:gd name="connsiteY30" fmla="*/ 1416646 h 14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197349" h="1432740">
                    <a:moveTo>
                      <a:pt x="371974" y="1416646"/>
                    </a:moveTo>
                    <a:cubicBezTo>
                      <a:pt x="360753" y="1443708"/>
                      <a:pt x="346892" y="1431167"/>
                      <a:pt x="333031" y="1418626"/>
                    </a:cubicBezTo>
                    <a:cubicBezTo>
                      <a:pt x="254484" y="1349320"/>
                      <a:pt x="192438" y="1267473"/>
                      <a:pt x="142934" y="1175725"/>
                    </a:cubicBezTo>
                    <a:cubicBezTo>
                      <a:pt x="72968" y="1047013"/>
                      <a:pt x="20823" y="913022"/>
                      <a:pt x="4322" y="766489"/>
                    </a:cubicBezTo>
                    <a:cubicBezTo>
                      <a:pt x="-16140" y="586293"/>
                      <a:pt x="35345" y="434480"/>
                      <a:pt x="173957" y="314349"/>
                    </a:cubicBezTo>
                    <a:cubicBezTo>
                      <a:pt x="278246" y="223921"/>
                      <a:pt x="393756" y="149335"/>
                      <a:pt x="507286" y="72108"/>
                    </a:cubicBezTo>
                    <a:cubicBezTo>
                      <a:pt x="597714" y="10723"/>
                      <a:pt x="698703" y="-7759"/>
                      <a:pt x="806292" y="2802"/>
                    </a:cubicBezTo>
                    <a:cubicBezTo>
                      <a:pt x="904641" y="12703"/>
                      <a:pt x="1002329" y="26564"/>
                      <a:pt x="1098038" y="54286"/>
                    </a:cubicBezTo>
                    <a:cubicBezTo>
                      <a:pt x="1101338" y="54947"/>
                      <a:pt x="1104638" y="55607"/>
                      <a:pt x="1107939" y="56927"/>
                    </a:cubicBezTo>
                    <a:cubicBezTo>
                      <a:pt x="1144242" y="70128"/>
                      <a:pt x="1183845" y="81349"/>
                      <a:pt x="1195066" y="124253"/>
                    </a:cubicBezTo>
                    <a:cubicBezTo>
                      <a:pt x="1206287" y="167816"/>
                      <a:pt x="1173944" y="192899"/>
                      <a:pt x="1146222" y="217981"/>
                    </a:cubicBezTo>
                    <a:cubicBezTo>
                      <a:pt x="1130381" y="232502"/>
                      <a:pt x="1119820" y="249003"/>
                      <a:pt x="1113879" y="270125"/>
                    </a:cubicBezTo>
                    <a:cubicBezTo>
                      <a:pt x="1109259" y="287287"/>
                      <a:pt x="1109259" y="307749"/>
                      <a:pt x="1091437" y="319630"/>
                    </a:cubicBezTo>
                    <a:cubicBezTo>
                      <a:pt x="1080216" y="329531"/>
                      <a:pt x="1065695" y="331511"/>
                      <a:pt x="1051834" y="334811"/>
                    </a:cubicBezTo>
                    <a:cubicBezTo>
                      <a:pt x="979227" y="352633"/>
                      <a:pt x="917182" y="393556"/>
                      <a:pt x="851836" y="426559"/>
                    </a:cubicBezTo>
                    <a:cubicBezTo>
                      <a:pt x="832694" y="436460"/>
                      <a:pt x="830714" y="455601"/>
                      <a:pt x="832034" y="475403"/>
                    </a:cubicBezTo>
                    <a:cubicBezTo>
                      <a:pt x="837315" y="548010"/>
                      <a:pt x="812233" y="586293"/>
                      <a:pt x="743587" y="610055"/>
                    </a:cubicBezTo>
                    <a:cubicBezTo>
                      <a:pt x="715864" y="619956"/>
                      <a:pt x="687482" y="628537"/>
                      <a:pt x="660419" y="642398"/>
                    </a:cubicBezTo>
                    <a:cubicBezTo>
                      <a:pt x="597714" y="675401"/>
                      <a:pt x="573952" y="721605"/>
                      <a:pt x="577252" y="792891"/>
                    </a:cubicBezTo>
                    <a:cubicBezTo>
                      <a:pt x="581212" y="874078"/>
                      <a:pt x="605635" y="950645"/>
                      <a:pt x="623456" y="1028532"/>
                    </a:cubicBezTo>
                    <a:cubicBezTo>
                      <a:pt x="632037" y="1066155"/>
                      <a:pt x="643918" y="1103118"/>
                      <a:pt x="649858" y="1140742"/>
                    </a:cubicBezTo>
                    <a:cubicBezTo>
                      <a:pt x="653159" y="1162523"/>
                      <a:pt x="660419" y="1190246"/>
                      <a:pt x="637977" y="1204767"/>
                    </a:cubicBezTo>
                    <a:cubicBezTo>
                      <a:pt x="612235" y="1221269"/>
                      <a:pt x="590453" y="1203447"/>
                      <a:pt x="569331" y="1188266"/>
                    </a:cubicBezTo>
                    <a:cubicBezTo>
                      <a:pt x="550850" y="1175064"/>
                      <a:pt x="540289" y="1159883"/>
                      <a:pt x="538969" y="1136781"/>
                    </a:cubicBezTo>
                    <a:cubicBezTo>
                      <a:pt x="538309" y="1126220"/>
                      <a:pt x="535008" y="1114999"/>
                      <a:pt x="533688" y="1104438"/>
                    </a:cubicBezTo>
                    <a:cubicBezTo>
                      <a:pt x="529728" y="1059554"/>
                      <a:pt x="505306" y="1031832"/>
                      <a:pt x="461742" y="1021271"/>
                    </a:cubicBezTo>
                    <a:cubicBezTo>
                      <a:pt x="416198" y="1010050"/>
                      <a:pt x="375934" y="1019951"/>
                      <a:pt x="343592" y="1052294"/>
                    </a:cubicBezTo>
                    <a:cubicBezTo>
                      <a:pt x="322470" y="1073416"/>
                      <a:pt x="324450" y="1101798"/>
                      <a:pt x="331711" y="1130181"/>
                    </a:cubicBezTo>
                    <a:cubicBezTo>
                      <a:pt x="352172" y="1205427"/>
                      <a:pt x="390456" y="1272093"/>
                      <a:pt x="426759" y="1340079"/>
                    </a:cubicBezTo>
                    <a:cubicBezTo>
                      <a:pt x="434680" y="1354600"/>
                      <a:pt x="446561" y="1371102"/>
                      <a:pt x="433359" y="1385623"/>
                    </a:cubicBezTo>
                    <a:cubicBezTo>
                      <a:pt x="417518" y="1403444"/>
                      <a:pt x="401017" y="1423906"/>
                      <a:pt x="371974" y="1416646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65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B080522-B445-477C-B2B3-AE55917FB9E3}"/>
                  </a:ext>
                </a:extLst>
              </p:cNvPr>
              <p:cNvSpPr/>
              <p:nvPr/>
            </p:nvSpPr>
            <p:spPr>
              <a:xfrm>
                <a:off x="1779279" y="2852415"/>
                <a:ext cx="676447" cy="1250046"/>
              </a:xfrm>
              <a:custGeom>
                <a:avLst/>
                <a:gdLst>
                  <a:gd name="connsiteX0" fmla="*/ 47668 w 893702"/>
                  <a:gd name="connsiteY0" fmla="*/ 1116711 h 1651527"/>
                  <a:gd name="connsiteX1" fmla="*/ 75390 w 893702"/>
                  <a:gd name="connsiteY1" fmla="*/ 1088989 h 1651527"/>
                  <a:gd name="connsiteX2" fmla="*/ 89912 w 893702"/>
                  <a:gd name="connsiteY2" fmla="*/ 1009122 h 1651527"/>
                  <a:gd name="connsiteX3" fmla="*/ 8064 w 893702"/>
                  <a:gd name="connsiteY3" fmla="*/ 828926 h 1651527"/>
                  <a:gd name="connsiteX4" fmla="*/ 105753 w 893702"/>
                  <a:gd name="connsiteY4" fmla="*/ 687014 h 1651527"/>
                  <a:gd name="connsiteX5" fmla="*/ 241725 w 893702"/>
                  <a:gd name="connsiteY5" fmla="*/ 795923 h 1651527"/>
                  <a:gd name="connsiteX6" fmla="*/ 292549 w 893702"/>
                  <a:gd name="connsiteY6" fmla="*/ 876450 h 1651527"/>
                  <a:gd name="connsiteX7" fmla="*/ 328852 w 893702"/>
                  <a:gd name="connsiteY7" fmla="*/ 855328 h 1651527"/>
                  <a:gd name="connsiteX8" fmla="*/ 319612 w 893702"/>
                  <a:gd name="connsiteY8" fmla="*/ 803844 h 1651527"/>
                  <a:gd name="connsiteX9" fmla="*/ 258886 w 893702"/>
                  <a:gd name="connsiteY9" fmla="*/ 550382 h 1651527"/>
                  <a:gd name="connsiteX10" fmla="*/ 252286 w 893702"/>
                  <a:gd name="connsiteY10" fmla="*/ 438832 h 1651527"/>
                  <a:gd name="connsiteX11" fmla="*/ 335453 w 893702"/>
                  <a:gd name="connsiteY11" fmla="*/ 316721 h 1651527"/>
                  <a:gd name="connsiteX12" fmla="*/ 439082 w 893702"/>
                  <a:gd name="connsiteY12" fmla="*/ 275137 h 1651527"/>
                  <a:gd name="connsiteX13" fmla="*/ 506408 w 893702"/>
                  <a:gd name="connsiteY13" fmla="*/ 162268 h 1651527"/>
                  <a:gd name="connsiteX14" fmla="*/ 546011 w 893702"/>
                  <a:gd name="connsiteY14" fmla="*/ 89001 h 1651527"/>
                  <a:gd name="connsiteX15" fmla="*/ 688584 w 893702"/>
                  <a:gd name="connsiteY15" fmla="*/ 19695 h 1651527"/>
                  <a:gd name="connsiteX16" fmla="*/ 782972 w 893702"/>
                  <a:gd name="connsiteY16" fmla="*/ 4514 h 1651527"/>
                  <a:gd name="connsiteX17" fmla="*/ 802774 w 893702"/>
                  <a:gd name="connsiteY17" fmla="*/ 23655 h 1651527"/>
                  <a:gd name="connsiteX18" fmla="*/ 786273 w 893702"/>
                  <a:gd name="connsiteY18" fmla="*/ 62599 h 1651527"/>
                  <a:gd name="connsiteX19" fmla="*/ 657561 w 893702"/>
                  <a:gd name="connsiteY19" fmla="*/ 202531 h 1651527"/>
                  <a:gd name="connsiteX20" fmla="*/ 528190 w 893702"/>
                  <a:gd name="connsiteY20" fmla="*/ 591965 h 1651527"/>
                  <a:gd name="connsiteX21" fmla="*/ 546672 w 893702"/>
                  <a:gd name="connsiteY21" fmla="*/ 872490 h 1651527"/>
                  <a:gd name="connsiteX22" fmla="*/ 662842 w 893702"/>
                  <a:gd name="connsiteY22" fmla="*/ 1091629 h 1651527"/>
                  <a:gd name="connsiteX23" fmla="*/ 831156 w 893702"/>
                  <a:gd name="connsiteY23" fmla="*/ 1262584 h 1651527"/>
                  <a:gd name="connsiteX24" fmla="*/ 862839 w 893702"/>
                  <a:gd name="connsiteY24" fmla="*/ 1316709 h 1651527"/>
                  <a:gd name="connsiteX25" fmla="*/ 874060 w 893702"/>
                  <a:gd name="connsiteY25" fmla="*/ 1413737 h 1651527"/>
                  <a:gd name="connsiteX26" fmla="*/ 891882 w 893702"/>
                  <a:gd name="connsiteY26" fmla="*/ 1559610 h 1651527"/>
                  <a:gd name="connsiteX27" fmla="*/ 546672 w 893702"/>
                  <a:gd name="connsiteY27" fmla="*/ 1644097 h 1651527"/>
                  <a:gd name="connsiteX28" fmla="*/ 291889 w 893702"/>
                  <a:gd name="connsiteY28" fmla="*/ 1630236 h 1651527"/>
                  <a:gd name="connsiteX29" fmla="*/ 181000 w 893702"/>
                  <a:gd name="connsiteY29" fmla="*/ 1578092 h 1651527"/>
                  <a:gd name="connsiteX30" fmla="*/ 143376 w 893702"/>
                  <a:gd name="connsiteY30" fmla="*/ 1494924 h 1651527"/>
                  <a:gd name="connsiteX31" fmla="*/ 152617 w 893702"/>
                  <a:gd name="connsiteY31" fmla="*/ 1390635 h 1651527"/>
                  <a:gd name="connsiteX32" fmla="*/ 126215 w 893702"/>
                  <a:gd name="connsiteY32" fmla="*/ 1280406 h 1651527"/>
                  <a:gd name="connsiteX33" fmla="*/ 47668 w 893702"/>
                  <a:gd name="connsiteY33" fmla="*/ 1116711 h 165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893702" h="1651527">
                    <a:moveTo>
                      <a:pt x="47668" y="1116711"/>
                    </a:moveTo>
                    <a:cubicBezTo>
                      <a:pt x="51628" y="1112751"/>
                      <a:pt x="70770" y="1092289"/>
                      <a:pt x="75390" y="1088989"/>
                    </a:cubicBezTo>
                    <a:cubicBezTo>
                      <a:pt x="115654" y="1056646"/>
                      <a:pt x="115654" y="1056646"/>
                      <a:pt x="89912" y="1009122"/>
                    </a:cubicBezTo>
                    <a:cubicBezTo>
                      <a:pt x="58889" y="951037"/>
                      <a:pt x="27206" y="892952"/>
                      <a:pt x="8064" y="828926"/>
                    </a:cubicBezTo>
                    <a:cubicBezTo>
                      <a:pt x="-17018" y="743778"/>
                      <a:pt x="16645" y="692294"/>
                      <a:pt x="105753" y="687014"/>
                    </a:cubicBezTo>
                    <a:cubicBezTo>
                      <a:pt x="192221" y="681073"/>
                      <a:pt x="238425" y="712756"/>
                      <a:pt x="241725" y="795923"/>
                    </a:cubicBezTo>
                    <a:cubicBezTo>
                      <a:pt x="243045" y="834867"/>
                      <a:pt x="258226" y="859949"/>
                      <a:pt x="292549" y="876450"/>
                    </a:cubicBezTo>
                    <a:cubicBezTo>
                      <a:pt x="316971" y="887671"/>
                      <a:pt x="327532" y="881071"/>
                      <a:pt x="328852" y="855328"/>
                    </a:cubicBezTo>
                    <a:cubicBezTo>
                      <a:pt x="329513" y="837507"/>
                      <a:pt x="324232" y="820345"/>
                      <a:pt x="319612" y="803844"/>
                    </a:cubicBezTo>
                    <a:cubicBezTo>
                      <a:pt x="298490" y="719356"/>
                      <a:pt x="274728" y="636189"/>
                      <a:pt x="258886" y="550382"/>
                    </a:cubicBezTo>
                    <a:cubicBezTo>
                      <a:pt x="252286" y="513418"/>
                      <a:pt x="249645" y="476455"/>
                      <a:pt x="252286" y="438832"/>
                    </a:cubicBezTo>
                    <a:cubicBezTo>
                      <a:pt x="256246" y="382067"/>
                      <a:pt x="285289" y="341143"/>
                      <a:pt x="335453" y="316721"/>
                    </a:cubicBezTo>
                    <a:cubicBezTo>
                      <a:pt x="369116" y="300220"/>
                      <a:pt x="404759" y="288339"/>
                      <a:pt x="439082" y="275137"/>
                    </a:cubicBezTo>
                    <a:cubicBezTo>
                      <a:pt x="493207" y="254676"/>
                      <a:pt x="513669" y="220353"/>
                      <a:pt x="506408" y="162268"/>
                    </a:cubicBezTo>
                    <a:cubicBezTo>
                      <a:pt x="498487" y="101542"/>
                      <a:pt x="493867" y="115404"/>
                      <a:pt x="546011" y="89001"/>
                    </a:cubicBezTo>
                    <a:cubicBezTo>
                      <a:pt x="592876" y="65239"/>
                      <a:pt x="640400" y="40817"/>
                      <a:pt x="688584" y="19695"/>
                    </a:cubicBezTo>
                    <a:cubicBezTo>
                      <a:pt x="718287" y="6494"/>
                      <a:pt x="748649" y="-7367"/>
                      <a:pt x="782972" y="4514"/>
                    </a:cubicBezTo>
                    <a:cubicBezTo>
                      <a:pt x="789573" y="11114"/>
                      <a:pt x="796173" y="17715"/>
                      <a:pt x="802774" y="23655"/>
                    </a:cubicBezTo>
                    <a:cubicBezTo>
                      <a:pt x="808715" y="41477"/>
                      <a:pt x="798154" y="51378"/>
                      <a:pt x="786273" y="62599"/>
                    </a:cubicBezTo>
                    <a:cubicBezTo>
                      <a:pt x="739408" y="105503"/>
                      <a:pt x="691884" y="147746"/>
                      <a:pt x="657561" y="202531"/>
                    </a:cubicBezTo>
                    <a:cubicBezTo>
                      <a:pt x="583635" y="322002"/>
                      <a:pt x="539411" y="450713"/>
                      <a:pt x="528190" y="591965"/>
                    </a:cubicBezTo>
                    <a:cubicBezTo>
                      <a:pt x="520269" y="687014"/>
                      <a:pt x="522909" y="779422"/>
                      <a:pt x="546672" y="872490"/>
                    </a:cubicBezTo>
                    <a:cubicBezTo>
                      <a:pt x="568454" y="955657"/>
                      <a:pt x="608717" y="1026943"/>
                      <a:pt x="662842" y="1091629"/>
                    </a:cubicBezTo>
                    <a:cubicBezTo>
                      <a:pt x="714326" y="1153014"/>
                      <a:pt x="771751" y="1209119"/>
                      <a:pt x="831156" y="1262584"/>
                    </a:cubicBezTo>
                    <a:cubicBezTo>
                      <a:pt x="846338" y="1276445"/>
                      <a:pt x="873400" y="1286346"/>
                      <a:pt x="862839" y="1316709"/>
                    </a:cubicBezTo>
                    <a:cubicBezTo>
                      <a:pt x="855579" y="1350372"/>
                      <a:pt x="870760" y="1381394"/>
                      <a:pt x="874060" y="1413737"/>
                    </a:cubicBezTo>
                    <a:cubicBezTo>
                      <a:pt x="876040" y="1432219"/>
                      <a:pt x="900463" y="1553009"/>
                      <a:pt x="891882" y="1559610"/>
                    </a:cubicBezTo>
                    <a:cubicBezTo>
                      <a:pt x="840397" y="1601194"/>
                      <a:pt x="606737" y="1636837"/>
                      <a:pt x="546672" y="1644097"/>
                    </a:cubicBezTo>
                    <a:cubicBezTo>
                      <a:pt x="373076" y="1653998"/>
                      <a:pt x="436442" y="1657958"/>
                      <a:pt x="291889" y="1630236"/>
                    </a:cubicBezTo>
                    <a:cubicBezTo>
                      <a:pt x="247665" y="1611754"/>
                      <a:pt x="210702" y="1587332"/>
                      <a:pt x="181000" y="1578092"/>
                    </a:cubicBezTo>
                    <a:cubicBezTo>
                      <a:pt x="146017" y="1563570"/>
                      <a:pt x="147997" y="1524627"/>
                      <a:pt x="143376" y="1494924"/>
                    </a:cubicBezTo>
                    <a:cubicBezTo>
                      <a:pt x="144036" y="1459941"/>
                      <a:pt x="146676" y="1425618"/>
                      <a:pt x="152617" y="1390635"/>
                    </a:cubicBezTo>
                    <a:cubicBezTo>
                      <a:pt x="158558" y="1352352"/>
                      <a:pt x="138096" y="1316709"/>
                      <a:pt x="126215" y="1280406"/>
                    </a:cubicBezTo>
                    <a:cubicBezTo>
                      <a:pt x="110373" y="1236842"/>
                      <a:pt x="47668" y="1116711"/>
                      <a:pt x="47668" y="1116711"/>
                    </a:cubicBezTo>
                    <a:close/>
                  </a:path>
                </a:pathLst>
              </a:custGeom>
              <a:solidFill>
                <a:srgbClr val="FEAB77"/>
              </a:solidFill>
              <a:ln w="34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4E02B60-6B19-449D-96D7-F6F381085B03}"/>
                  </a:ext>
                </a:extLst>
              </p:cNvPr>
              <p:cNvSpPr/>
              <p:nvPr/>
            </p:nvSpPr>
            <p:spPr>
              <a:xfrm>
                <a:off x="3912711" y="1570848"/>
                <a:ext cx="2247440" cy="1692181"/>
              </a:xfrm>
              <a:custGeom>
                <a:avLst/>
                <a:gdLst>
                  <a:gd name="connsiteX0" fmla="*/ 1064151 w 2969257"/>
                  <a:gd name="connsiteY0" fmla="*/ 935232 h 2235661"/>
                  <a:gd name="connsiteX1" fmla="*/ 1755891 w 2969257"/>
                  <a:gd name="connsiteY1" fmla="*/ 1096946 h 2235661"/>
                  <a:gd name="connsiteX2" fmla="*/ 1823878 w 2969257"/>
                  <a:gd name="connsiteY2" fmla="*/ 1078465 h 2235661"/>
                  <a:gd name="connsiteX3" fmla="*/ 2653570 w 2969257"/>
                  <a:gd name="connsiteY3" fmla="*/ 270554 h 2235661"/>
                  <a:gd name="connsiteX4" fmla="*/ 2654230 w 2969257"/>
                  <a:gd name="connsiteY4" fmla="*/ 228310 h 2235661"/>
                  <a:gd name="connsiteX5" fmla="*/ 2578984 w 2969257"/>
                  <a:gd name="connsiteY5" fmla="*/ 154384 h 2235661"/>
                  <a:gd name="connsiteX6" fmla="*/ 2586244 w 2969257"/>
                  <a:gd name="connsiteY6" fmla="*/ 118741 h 2235661"/>
                  <a:gd name="connsiteX7" fmla="*/ 2938055 w 2969257"/>
                  <a:gd name="connsiteY7" fmla="*/ 5211 h 2235661"/>
                  <a:gd name="connsiteX8" fmla="*/ 2965778 w 2969257"/>
                  <a:gd name="connsiteY8" fmla="*/ 4551 h 2235661"/>
                  <a:gd name="connsiteX9" fmla="*/ 2964457 w 2969257"/>
                  <a:gd name="connsiteY9" fmla="*/ 29633 h 2235661"/>
                  <a:gd name="connsiteX10" fmla="*/ 2857528 w 2969257"/>
                  <a:gd name="connsiteY10" fmla="*/ 383424 h 2235661"/>
                  <a:gd name="connsiteX11" fmla="*/ 2817924 w 2969257"/>
                  <a:gd name="connsiteY11" fmla="*/ 392665 h 2235661"/>
                  <a:gd name="connsiteX12" fmla="*/ 2761820 w 2969257"/>
                  <a:gd name="connsiteY12" fmla="*/ 336560 h 2235661"/>
                  <a:gd name="connsiteX13" fmla="*/ 2714956 w 2969257"/>
                  <a:gd name="connsiteY13" fmla="*/ 337220 h 2235661"/>
                  <a:gd name="connsiteX14" fmla="*/ 1858200 w 2969257"/>
                  <a:gd name="connsiteY14" fmla="*/ 1225657 h 2235661"/>
                  <a:gd name="connsiteX15" fmla="*/ 1800115 w 2969257"/>
                  <a:gd name="connsiteY15" fmla="*/ 1242159 h 2235661"/>
                  <a:gd name="connsiteX16" fmla="*/ 1132137 w 2969257"/>
                  <a:gd name="connsiteY16" fmla="*/ 1070544 h 2235661"/>
                  <a:gd name="connsiteX17" fmla="*/ 1064151 w 2969257"/>
                  <a:gd name="connsiteY17" fmla="*/ 1091666 h 2235661"/>
                  <a:gd name="connsiteX18" fmla="*/ 114988 w 2969257"/>
                  <a:gd name="connsiteY18" fmla="*/ 2222345 h 2235661"/>
                  <a:gd name="connsiteX19" fmla="*/ 74724 w 2969257"/>
                  <a:gd name="connsiteY19" fmla="*/ 2225645 h 2235661"/>
                  <a:gd name="connsiteX20" fmla="*/ 15979 w 2969257"/>
                  <a:gd name="connsiteY20" fmla="*/ 2178121 h 2235661"/>
                  <a:gd name="connsiteX21" fmla="*/ 11359 w 2969257"/>
                  <a:gd name="connsiteY21" fmla="*/ 2132577 h 2235661"/>
                  <a:gd name="connsiteX22" fmla="*/ 1024547 w 2969257"/>
                  <a:gd name="connsiteY22" fmla="*/ 954374 h 2235661"/>
                  <a:gd name="connsiteX23" fmla="*/ 1064151 w 2969257"/>
                  <a:gd name="connsiteY23" fmla="*/ 935232 h 2235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969257" h="2235661">
                    <a:moveTo>
                      <a:pt x="1064151" y="935232"/>
                    </a:moveTo>
                    <a:cubicBezTo>
                      <a:pt x="1105074" y="944473"/>
                      <a:pt x="1572395" y="1052722"/>
                      <a:pt x="1755891" y="1096946"/>
                    </a:cubicBezTo>
                    <a:cubicBezTo>
                      <a:pt x="1783614" y="1103547"/>
                      <a:pt x="1803415" y="1098266"/>
                      <a:pt x="1823878" y="1078465"/>
                    </a:cubicBezTo>
                    <a:cubicBezTo>
                      <a:pt x="2011334" y="894308"/>
                      <a:pt x="2564462" y="355701"/>
                      <a:pt x="2653570" y="270554"/>
                    </a:cubicBezTo>
                    <a:cubicBezTo>
                      <a:pt x="2670731" y="254052"/>
                      <a:pt x="2670731" y="243491"/>
                      <a:pt x="2654230" y="228310"/>
                    </a:cubicBezTo>
                    <a:cubicBezTo>
                      <a:pt x="2628488" y="204548"/>
                      <a:pt x="2604725" y="178806"/>
                      <a:pt x="2578984" y="154384"/>
                    </a:cubicBezTo>
                    <a:cubicBezTo>
                      <a:pt x="2561162" y="137222"/>
                      <a:pt x="2559842" y="126661"/>
                      <a:pt x="2586244" y="118741"/>
                    </a:cubicBezTo>
                    <a:cubicBezTo>
                      <a:pt x="2703734" y="81117"/>
                      <a:pt x="2820565" y="42834"/>
                      <a:pt x="2938055" y="5211"/>
                    </a:cubicBezTo>
                    <a:cubicBezTo>
                      <a:pt x="2947296" y="2570"/>
                      <a:pt x="2957196" y="-4690"/>
                      <a:pt x="2965778" y="4551"/>
                    </a:cubicBezTo>
                    <a:cubicBezTo>
                      <a:pt x="2973038" y="11811"/>
                      <a:pt x="2967097" y="21712"/>
                      <a:pt x="2964457" y="29633"/>
                    </a:cubicBezTo>
                    <a:cubicBezTo>
                      <a:pt x="2928814" y="147783"/>
                      <a:pt x="2893171" y="265273"/>
                      <a:pt x="2857528" y="383424"/>
                    </a:cubicBezTo>
                    <a:cubicBezTo>
                      <a:pt x="2847627" y="416427"/>
                      <a:pt x="2843007" y="417087"/>
                      <a:pt x="2817924" y="392665"/>
                    </a:cubicBezTo>
                    <a:cubicBezTo>
                      <a:pt x="2798783" y="374183"/>
                      <a:pt x="2778981" y="357021"/>
                      <a:pt x="2761820" y="336560"/>
                    </a:cubicBezTo>
                    <a:cubicBezTo>
                      <a:pt x="2743998" y="315438"/>
                      <a:pt x="2732117" y="318738"/>
                      <a:pt x="2714956" y="337220"/>
                    </a:cubicBezTo>
                    <a:cubicBezTo>
                      <a:pt x="2576343" y="481772"/>
                      <a:pt x="2004073" y="1073184"/>
                      <a:pt x="1858200" y="1225657"/>
                    </a:cubicBezTo>
                    <a:cubicBezTo>
                      <a:pt x="1840379" y="1244139"/>
                      <a:pt x="1824537" y="1248099"/>
                      <a:pt x="1800115" y="1242159"/>
                    </a:cubicBezTo>
                    <a:cubicBezTo>
                      <a:pt x="1577676" y="1184734"/>
                      <a:pt x="1354576" y="1128629"/>
                      <a:pt x="1132137" y="1070544"/>
                    </a:cubicBezTo>
                    <a:cubicBezTo>
                      <a:pt x="1102434" y="1062623"/>
                      <a:pt x="1083953" y="1067904"/>
                      <a:pt x="1064151" y="1091666"/>
                    </a:cubicBezTo>
                    <a:cubicBezTo>
                      <a:pt x="922238" y="1260641"/>
                      <a:pt x="288583" y="2014426"/>
                      <a:pt x="114988" y="2222345"/>
                    </a:cubicBezTo>
                    <a:cubicBezTo>
                      <a:pt x="100466" y="2239506"/>
                      <a:pt x="89906" y="2239506"/>
                      <a:pt x="74724" y="2225645"/>
                    </a:cubicBezTo>
                    <a:cubicBezTo>
                      <a:pt x="55583" y="2209143"/>
                      <a:pt x="36441" y="2191982"/>
                      <a:pt x="15979" y="2178121"/>
                    </a:cubicBezTo>
                    <a:cubicBezTo>
                      <a:pt x="-4483" y="2163600"/>
                      <a:pt x="-4483" y="2150398"/>
                      <a:pt x="11359" y="2132577"/>
                    </a:cubicBezTo>
                    <a:cubicBezTo>
                      <a:pt x="81985" y="2051390"/>
                      <a:pt x="924879" y="1070544"/>
                      <a:pt x="1024547" y="954374"/>
                    </a:cubicBezTo>
                    <a:cubicBezTo>
                      <a:pt x="1032468" y="944473"/>
                      <a:pt x="1039729" y="932592"/>
                      <a:pt x="1064151" y="935232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5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BA9A685D-C198-429D-B95F-2F27B13F7243}"/>
                  </a:ext>
                </a:extLst>
              </p:cNvPr>
              <p:cNvSpPr/>
              <p:nvPr/>
            </p:nvSpPr>
            <p:spPr>
              <a:xfrm>
                <a:off x="4403784" y="4601432"/>
                <a:ext cx="251435" cy="287271"/>
              </a:xfrm>
              <a:custGeom>
                <a:avLst/>
                <a:gdLst>
                  <a:gd name="connsiteX0" fmla="*/ 90428 w 332189"/>
                  <a:gd name="connsiteY0" fmla="*/ 0 h 379533"/>
                  <a:gd name="connsiteX1" fmla="*/ 325408 w 332189"/>
                  <a:gd name="connsiteY1" fmla="*/ 260723 h 379533"/>
                  <a:gd name="connsiteX2" fmla="*/ 330689 w 332189"/>
                  <a:gd name="connsiteY2" fmla="*/ 274584 h 379533"/>
                  <a:gd name="connsiteX3" fmla="*/ 238941 w 332189"/>
                  <a:gd name="connsiteY3" fmla="*/ 379533 h 379533"/>
                  <a:gd name="connsiteX4" fmla="*/ 0 w 332189"/>
                  <a:gd name="connsiteY4" fmla="*/ 70626 h 379533"/>
                  <a:gd name="connsiteX5" fmla="*/ 90428 w 332189"/>
                  <a:gd name="connsiteY5" fmla="*/ 0 h 379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2189" h="379533">
                    <a:moveTo>
                      <a:pt x="90428" y="0"/>
                    </a:moveTo>
                    <a:cubicBezTo>
                      <a:pt x="123430" y="26402"/>
                      <a:pt x="310227" y="254782"/>
                      <a:pt x="325408" y="260723"/>
                    </a:cubicBezTo>
                    <a:cubicBezTo>
                      <a:pt x="330029" y="264023"/>
                      <a:pt x="334649" y="269963"/>
                      <a:pt x="330689" y="274584"/>
                    </a:cubicBezTo>
                    <a:cubicBezTo>
                      <a:pt x="302966" y="312207"/>
                      <a:pt x="278544" y="352471"/>
                      <a:pt x="238941" y="379533"/>
                    </a:cubicBezTo>
                    <a:cubicBezTo>
                      <a:pt x="154453" y="284485"/>
                      <a:pt x="74586" y="173595"/>
                      <a:pt x="0" y="70626"/>
                    </a:cubicBezTo>
                    <a:cubicBezTo>
                      <a:pt x="35643" y="33003"/>
                      <a:pt x="62045" y="13201"/>
                      <a:pt x="9042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65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F93F5BDD-EF61-4E73-B2B3-21D04958739F}"/>
                  </a:ext>
                </a:extLst>
              </p:cNvPr>
              <p:cNvSpPr/>
              <p:nvPr/>
            </p:nvSpPr>
            <p:spPr>
              <a:xfrm>
                <a:off x="2299970" y="3098811"/>
                <a:ext cx="124900" cy="58277"/>
              </a:xfrm>
              <a:custGeom>
                <a:avLst/>
                <a:gdLst>
                  <a:gd name="connsiteX0" fmla="*/ 0 w 165014"/>
                  <a:gd name="connsiteY0" fmla="*/ 76996 h 76995"/>
                  <a:gd name="connsiteX1" fmla="*/ 165014 w 165014"/>
                  <a:gd name="connsiteY1" fmla="*/ 34752 h 76995"/>
                  <a:gd name="connsiteX2" fmla="*/ 0 w 165014"/>
                  <a:gd name="connsiteY2" fmla="*/ 76996 h 769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5014" h="76995">
                    <a:moveTo>
                      <a:pt x="0" y="76996"/>
                    </a:moveTo>
                    <a:cubicBezTo>
                      <a:pt x="31683" y="-6172"/>
                      <a:pt x="108250" y="-24653"/>
                      <a:pt x="165014" y="34752"/>
                    </a:cubicBezTo>
                    <a:cubicBezTo>
                      <a:pt x="110230" y="48613"/>
                      <a:pt x="57425" y="62474"/>
                      <a:pt x="0" y="76996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65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8D127154-E591-4E51-998C-B154542AD785}"/>
                  </a:ext>
                </a:extLst>
              </p:cNvPr>
              <p:cNvSpPr/>
              <p:nvPr/>
            </p:nvSpPr>
            <p:spPr>
              <a:xfrm>
                <a:off x="2665677" y="3358927"/>
                <a:ext cx="29476" cy="28477"/>
              </a:xfrm>
              <a:custGeom>
                <a:avLst/>
                <a:gdLst>
                  <a:gd name="connsiteX0" fmla="*/ 38943 w 38943"/>
                  <a:gd name="connsiteY0" fmla="*/ 0 h 37623"/>
                  <a:gd name="connsiteX1" fmla="*/ 0 w 38943"/>
                  <a:gd name="connsiteY1" fmla="*/ 37623 h 37623"/>
                  <a:gd name="connsiteX2" fmla="*/ 38943 w 38943"/>
                  <a:gd name="connsiteY2" fmla="*/ 0 h 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8943" h="37623">
                    <a:moveTo>
                      <a:pt x="38943" y="0"/>
                    </a:moveTo>
                    <a:cubicBezTo>
                      <a:pt x="32343" y="25742"/>
                      <a:pt x="19802" y="32343"/>
                      <a:pt x="0" y="37623"/>
                    </a:cubicBezTo>
                    <a:cubicBezTo>
                      <a:pt x="7261" y="19142"/>
                      <a:pt x="17822" y="10561"/>
                      <a:pt x="38943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65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ABCA8308-F094-434C-AC4F-3ACDB0409F26}"/>
                  </a:ext>
                </a:extLst>
              </p:cNvPr>
              <p:cNvSpPr/>
              <p:nvPr/>
            </p:nvSpPr>
            <p:spPr>
              <a:xfrm>
                <a:off x="1852754" y="3892002"/>
                <a:ext cx="1168176" cy="2630422"/>
              </a:xfrm>
              <a:custGeom>
                <a:avLst/>
                <a:gdLst>
                  <a:gd name="connsiteX0" fmla="*/ 248940 w 1543364"/>
                  <a:gd name="connsiteY0" fmla="*/ 2975540 h 3475242"/>
                  <a:gd name="connsiteX1" fmla="*/ 72704 w 1543364"/>
                  <a:gd name="connsiteY1" fmla="*/ 2116805 h 3475242"/>
                  <a:gd name="connsiteX2" fmla="*/ 48942 w 1543364"/>
                  <a:gd name="connsiteY2" fmla="*/ 1867963 h 3475242"/>
                  <a:gd name="connsiteX3" fmla="*/ 1418 w 1543364"/>
                  <a:gd name="connsiteY3" fmla="*/ 1180843 h 3475242"/>
                  <a:gd name="connsiteX4" fmla="*/ 23860 w 1543364"/>
                  <a:gd name="connsiteY4" fmla="*/ 419137 h 3475242"/>
                  <a:gd name="connsiteX5" fmla="*/ 43002 w 1543364"/>
                  <a:gd name="connsiteY5" fmla="*/ 146533 h 3475242"/>
                  <a:gd name="connsiteX6" fmla="*/ 54223 w 1543364"/>
                  <a:gd name="connsiteY6" fmla="*/ 0 h 3475242"/>
                  <a:gd name="connsiteX7" fmla="*/ 148611 w 1543364"/>
                  <a:gd name="connsiteY7" fmla="*/ 158414 h 3475242"/>
                  <a:gd name="connsiteX8" fmla="*/ 447617 w 1543364"/>
                  <a:gd name="connsiteY8" fmla="*/ 269964 h 3475242"/>
                  <a:gd name="connsiteX9" fmla="*/ 674017 w 1543364"/>
                  <a:gd name="connsiteY9" fmla="*/ 201318 h 3475242"/>
                  <a:gd name="connsiteX10" fmla="*/ 758505 w 1543364"/>
                  <a:gd name="connsiteY10" fmla="*/ 108910 h 3475242"/>
                  <a:gd name="connsiteX11" fmla="*/ 775006 w 1543364"/>
                  <a:gd name="connsiteY11" fmla="*/ 40923 h 3475242"/>
                  <a:gd name="connsiteX12" fmla="*/ 823190 w 1543364"/>
                  <a:gd name="connsiteY12" fmla="*/ 262703 h 3475242"/>
                  <a:gd name="connsiteX13" fmla="*/ 1099754 w 1543364"/>
                  <a:gd name="connsiteY13" fmla="*/ 1077214 h 3475242"/>
                  <a:gd name="connsiteX14" fmla="*/ 1366418 w 1543364"/>
                  <a:gd name="connsiteY14" fmla="*/ 2444854 h 3475242"/>
                  <a:gd name="connsiteX15" fmla="*/ 1514271 w 1543364"/>
                  <a:gd name="connsiteY15" fmla="*/ 3205901 h 3475242"/>
                  <a:gd name="connsiteX16" fmla="*/ 1540673 w 1543364"/>
                  <a:gd name="connsiteY16" fmla="*/ 3344513 h 3475242"/>
                  <a:gd name="connsiteX17" fmla="*/ 1511630 w 1543364"/>
                  <a:gd name="connsiteY17" fmla="*/ 3387417 h 3475242"/>
                  <a:gd name="connsiteX18" fmla="*/ 1224505 w 1543364"/>
                  <a:gd name="connsiteY18" fmla="*/ 3428340 h 3475242"/>
                  <a:gd name="connsiteX19" fmla="*/ 503062 w 1543364"/>
                  <a:gd name="connsiteY19" fmla="*/ 3463323 h 3475242"/>
                  <a:gd name="connsiteX20" fmla="*/ 309005 w 1543364"/>
                  <a:gd name="connsiteY20" fmla="*/ 3475204 h 3475242"/>
                  <a:gd name="connsiteX21" fmla="*/ 248940 w 1543364"/>
                  <a:gd name="connsiteY21" fmla="*/ 2975540 h 3475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543364" h="3475242">
                    <a:moveTo>
                      <a:pt x="248940" y="2975540"/>
                    </a:moveTo>
                    <a:cubicBezTo>
                      <a:pt x="189535" y="2689735"/>
                      <a:pt x="132110" y="2402610"/>
                      <a:pt x="72704" y="2116805"/>
                    </a:cubicBezTo>
                    <a:cubicBezTo>
                      <a:pt x="55543" y="2034298"/>
                      <a:pt x="54883" y="1951131"/>
                      <a:pt x="48942" y="1867963"/>
                    </a:cubicBezTo>
                    <a:cubicBezTo>
                      <a:pt x="31781" y="1638923"/>
                      <a:pt x="14619" y="1409883"/>
                      <a:pt x="1418" y="1180843"/>
                    </a:cubicBezTo>
                    <a:cubicBezTo>
                      <a:pt x="-6503" y="1042231"/>
                      <a:pt x="21220" y="517485"/>
                      <a:pt x="23860" y="419137"/>
                    </a:cubicBezTo>
                    <a:cubicBezTo>
                      <a:pt x="25840" y="349831"/>
                      <a:pt x="36401" y="215839"/>
                      <a:pt x="43002" y="146533"/>
                    </a:cubicBezTo>
                    <a:cubicBezTo>
                      <a:pt x="41022" y="83827"/>
                      <a:pt x="43002" y="91088"/>
                      <a:pt x="54223" y="0"/>
                    </a:cubicBezTo>
                    <a:cubicBezTo>
                      <a:pt x="91846" y="134652"/>
                      <a:pt x="108348" y="122111"/>
                      <a:pt x="148611" y="158414"/>
                    </a:cubicBezTo>
                    <a:cubicBezTo>
                      <a:pt x="270722" y="235641"/>
                      <a:pt x="314946" y="260723"/>
                      <a:pt x="447617" y="269964"/>
                    </a:cubicBezTo>
                    <a:cubicBezTo>
                      <a:pt x="563787" y="252142"/>
                      <a:pt x="617252" y="239601"/>
                      <a:pt x="674017" y="201318"/>
                    </a:cubicBezTo>
                    <a:cubicBezTo>
                      <a:pt x="731442" y="150493"/>
                      <a:pt x="735403" y="145213"/>
                      <a:pt x="758505" y="108910"/>
                    </a:cubicBezTo>
                    <a:cubicBezTo>
                      <a:pt x="771706" y="71286"/>
                      <a:pt x="763785" y="20462"/>
                      <a:pt x="775006" y="40923"/>
                    </a:cubicBezTo>
                    <a:cubicBezTo>
                      <a:pt x="788207" y="54785"/>
                      <a:pt x="802068" y="219139"/>
                      <a:pt x="823190" y="262703"/>
                    </a:cubicBezTo>
                    <a:cubicBezTo>
                      <a:pt x="910318" y="542568"/>
                      <a:pt x="1018567" y="796030"/>
                      <a:pt x="1099754" y="1077214"/>
                    </a:cubicBezTo>
                    <a:cubicBezTo>
                      <a:pt x="1136718" y="1204605"/>
                      <a:pt x="1303712" y="2119445"/>
                      <a:pt x="1366418" y="2444854"/>
                    </a:cubicBezTo>
                    <a:cubicBezTo>
                      <a:pt x="1415262" y="2698316"/>
                      <a:pt x="1465426" y="2952438"/>
                      <a:pt x="1514271" y="3205901"/>
                    </a:cubicBezTo>
                    <a:cubicBezTo>
                      <a:pt x="1523511" y="3252105"/>
                      <a:pt x="1528792" y="3299629"/>
                      <a:pt x="1540673" y="3344513"/>
                    </a:cubicBezTo>
                    <a:cubicBezTo>
                      <a:pt x="1549254" y="3375535"/>
                      <a:pt x="1536712" y="3382136"/>
                      <a:pt x="1511630" y="3387417"/>
                    </a:cubicBezTo>
                    <a:cubicBezTo>
                      <a:pt x="1417242" y="3408538"/>
                      <a:pt x="1320874" y="3419759"/>
                      <a:pt x="1224505" y="3428340"/>
                    </a:cubicBezTo>
                    <a:cubicBezTo>
                      <a:pt x="984244" y="3449462"/>
                      <a:pt x="743983" y="3458042"/>
                      <a:pt x="503062" y="3463323"/>
                    </a:cubicBezTo>
                    <a:cubicBezTo>
                      <a:pt x="438376" y="3464643"/>
                      <a:pt x="373691" y="3471244"/>
                      <a:pt x="309005" y="3475204"/>
                    </a:cubicBezTo>
                    <a:cubicBezTo>
                      <a:pt x="290523" y="3479825"/>
                      <a:pt x="268081" y="3069269"/>
                      <a:pt x="248940" y="297554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65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9472A9FA-FFEB-4E93-BA2E-C52C0B7416A8}"/>
                  </a:ext>
                </a:extLst>
              </p:cNvPr>
              <p:cNvSpPr/>
              <p:nvPr/>
            </p:nvSpPr>
            <p:spPr>
              <a:xfrm>
                <a:off x="2120158" y="4096642"/>
                <a:ext cx="558318" cy="2268576"/>
              </a:xfrm>
              <a:custGeom>
                <a:avLst/>
                <a:gdLst>
                  <a:gd name="connsiteX0" fmla="*/ 221061 w 737634"/>
                  <a:gd name="connsiteY0" fmla="*/ 100587 h 2997181"/>
                  <a:gd name="connsiteX1" fmla="*/ 215121 w 737634"/>
                  <a:gd name="connsiteY1" fmla="*/ 139530 h 2997181"/>
                  <a:gd name="connsiteX2" fmla="*/ 218421 w 737634"/>
                  <a:gd name="connsiteY2" fmla="*/ 344148 h 2997181"/>
                  <a:gd name="connsiteX3" fmla="*/ 734586 w 737634"/>
                  <a:gd name="connsiteY3" fmla="*/ 2748078 h 2997181"/>
                  <a:gd name="connsiteX4" fmla="*/ 708844 w 737634"/>
                  <a:gd name="connsiteY4" fmla="*/ 2823325 h 2997181"/>
                  <a:gd name="connsiteX5" fmla="*/ 553070 w 737634"/>
                  <a:gd name="connsiteY5" fmla="*/ 2988340 h 2997181"/>
                  <a:gd name="connsiteX6" fmla="*/ 519407 w 737634"/>
                  <a:gd name="connsiteY6" fmla="*/ 2985699 h 2997181"/>
                  <a:gd name="connsiteX7" fmla="*/ 342512 w 737634"/>
                  <a:gd name="connsiteY7" fmla="*/ 2772501 h 2997181"/>
                  <a:gd name="connsiteX8" fmla="*/ 325350 w 737634"/>
                  <a:gd name="connsiteY8" fmla="*/ 2730917 h 2997181"/>
                  <a:gd name="connsiteX9" fmla="*/ 92350 w 737634"/>
                  <a:gd name="connsiteY9" fmla="*/ 335567 h 2997181"/>
                  <a:gd name="connsiteX10" fmla="*/ 16443 w 737634"/>
                  <a:gd name="connsiteY10" fmla="*/ 175173 h 2997181"/>
                  <a:gd name="connsiteX11" fmla="*/ 11163 w 737634"/>
                  <a:gd name="connsiteY11" fmla="*/ 115108 h 2997181"/>
                  <a:gd name="connsiteX12" fmla="*/ 73208 w 737634"/>
                  <a:gd name="connsiteY12" fmla="*/ 14119 h 2997181"/>
                  <a:gd name="connsiteX13" fmla="*/ 106211 w 737634"/>
                  <a:gd name="connsiteY13" fmla="*/ 7518 h 2997181"/>
                  <a:gd name="connsiteX14" fmla="*/ 203240 w 737634"/>
                  <a:gd name="connsiteY14" fmla="*/ 75504 h 2997181"/>
                  <a:gd name="connsiteX15" fmla="*/ 221061 w 737634"/>
                  <a:gd name="connsiteY15" fmla="*/ 100587 h 2997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37634" h="2997181">
                    <a:moveTo>
                      <a:pt x="221061" y="100587"/>
                    </a:moveTo>
                    <a:cubicBezTo>
                      <a:pt x="219081" y="113788"/>
                      <a:pt x="218421" y="126989"/>
                      <a:pt x="215121" y="139530"/>
                    </a:cubicBezTo>
                    <a:cubicBezTo>
                      <a:pt x="197299" y="208176"/>
                      <a:pt x="203240" y="274842"/>
                      <a:pt x="218421" y="344148"/>
                    </a:cubicBezTo>
                    <a:cubicBezTo>
                      <a:pt x="306869" y="738862"/>
                      <a:pt x="642178" y="2334882"/>
                      <a:pt x="734586" y="2748078"/>
                    </a:cubicBezTo>
                    <a:cubicBezTo>
                      <a:pt x="741847" y="2781081"/>
                      <a:pt x="737226" y="2801543"/>
                      <a:pt x="708844" y="2823325"/>
                    </a:cubicBezTo>
                    <a:cubicBezTo>
                      <a:pt x="648779" y="2868869"/>
                      <a:pt x="611155" y="2938835"/>
                      <a:pt x="553070" y="2988340"/>
                    </a:cubicBezTo>
                    <a:cubicBezTo>
                      <a:pt x="539209" y="3000221"/>
                      <a:pt x="531288" y="3000880"/>
                      <a:pt x="519407" y="2985699"/>
                    </a:cubicBezTo>
                    <a:cubicBezTo>
                      <a:pt x="461322" y="2913753"/>
                      <a:pt x="401917" y="2843127"/>
                      <a:pt x="342512" y="2772501"/>
                    </a:cubicBezTo>
                    <a:cubicBezTo>
                      <a:pt x="331951" y="2759959"/>
                      <a:pt x="326670" y="2746758"/>
                      <a:pt x="325350" y="2730917"/>
                    </a:cubicBezTo>
                    <a:cubicBezTo>
                      <a:pt x="298948" y="2461613"/>
                      <a:pt x="102911" y="503882"/>
                      <a:pt x="92350" y="335567"/>
                    </a:cubicBezTo>
                    <a:cubicBezTo>
                      <a:pt x="88390" y="267581"/>
                      <a:pt x="60007" y="219397"/>
                      <a:pt x="16443" y="175173"/>
                    </a:cubicBezTo>
                    <a:cubicBezTo>
                      <a:pt x="-2699" y="156031"/>
                      <a:pt x="-5999" y="138870"/>
                      <a:pt x="11163" y="115108"/>
                    </a:cubicBezTo>
                    <a:cubicBezTo>
                      <a:pt x="34265" y="83425"/>
                      <a:pt x="54066" y="48442"/>
                      <a:pt x="73208" y="14119"/>
                    </a:cubicBezTo>
                    <a:cubicBezTo>
                      <a:pt x="83109" y="-3042"/>
                      <a:pt x="91030" y="-3702"/>
                      <a:pt x="106211" y="7518"/>
                    </a:cubicBezTo>
                    <a:cubicBezTo>
                      <a:pt x="137894" y="31281"/>
                      <a:pt x="170897" y="53063"/>
                      <a:pt x="203240" y="75504"/>
                    </a:cubicBezTo>
                    <a:cubicBezTo>
                      <a:pt x="213140" y="81445"/>
                      <a:pt x="225021" y="86065"/>
                      <a:pt x="221061" y="10058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65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112ECC08-15F6-4BB6-81C7-35723771CF1A}"/>
                  </a:ext>
                </a:extLst>
              </p:cNvPr>
              <p:cNvSpPr/>
              <p:nvPr/>
            </p:nvSpPr>
            <p:spPr>
              <a:xfrm>
                <a:off x="2351728" y="3163980"/>
                <a:ext cx="81296" cy="89035"/>
              </a:xfrm>
              <a:custGeom>
                <a:avLst/>
                <a:gdLst>
                  <a:gd name="connsiteX0" fmla="*/ 94481 w 107406"/>
                  <a:gd name="connsiteY0" fmla="*/ 47786 h 117632"/>
                  <a:gd name="connsiteX1" fmla="*/ 66629 w 107406"/>
                  <a:gd name="connsiteY1" fmla="*/ 106603 h 117632"/>
                  <a:gd name="connsiteX2" fmla="*/ 12926 w 107406"/>
                  <a:gd name="connsiteY2" fmla="*/ 69846 h 117632"/>
                  <a:gd name="connsiteX3" fmla="*/ 40778 w 107406"/>
                  <a:gd name="connsiteY3" fmla="*/ 11030 h 117632"/>
                  <a:gd name="connsiteX4" fmla="*/ 94481 w 107406"/>
                  <a:gd name="connsiteY4" fmla="*/ 47786 h 117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406" h="117632">
                    <a:moveTo>
                      <a:pt x="94481" y="47786"/>
                    </a:moveTo>
                    <a:cubicBezTo>
                      <a:pt x="101620" y="74178"/>
                      <a:pt x="89150" y="100511"/>
                      <a:pt x="66629" y="106603"/>
                    </a:cubicBezTo>
                    <a:cubicBezTo>
                      <a:pt x="44108" y="112694"/>
                      <a:pt x="20064" y="96238"/>
                      <a:pt x="12926" y="69846"/>
                    </a:cubicBezTo>
                    <a:cubicBezTo>
                      <a:pt x="5787" y="43454"/>
                      <a:pt x="18257" y="17121"/>
                      <a:pt x="40778" y="11030"/>
                    </a:cubicBezTo>
                    <a:cubicBezTo>
                      <a:pt x="63299" y="4938"/>
                      <a:pt x="87343" y="21395"/>
                      <a:pt x="94481" y="47786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65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E88C960C-8254-4A75-9EC4-E30AFF3CBF27}"/>
                  </a:ext>
                </a:extLst>
              </p:cNvPr>
              <p:cNvSpPr/>
              <p:nvPr/>
            </p:nvSpPr>
            <p:spPr>
              <a:xfrm>
                <a:off x="1105926" y="6302973"/>
                <a:ext cx="253797" cy="257079"/>
              </a:xfrm>
              <a:custGeom>
                <a:avLst/>
                <a:gdLst>
                  <a:gd name="connsiteX0" fmla="*/ 335309 w 335309"/>
                  <a:gd name="connsiteY0" fmla="*/ 24549 h 339646"/>
                  <a:gd name="connsiteX1" fmla="*/ 260723 w 335309"/>
                  <a:gd name="connsiteY1" fmla="*/ 127 h 339646"/>
                  <a:gd name="connsiteX2" fmla="*/ 168315 w 335309"/>
                  <a:gd name="connsiteY2" fmla="*/ 96496 h 339646"/>
                  <a:gd name="connsiteX3" fmla="*/ 0 w 335309"/>
                  <a:gd name="connsiteY3" fmla="*/ 328176 h 339646"/>
                  <a:gd name="connsiteX4" fmla="*/ 95048 w 335309"/>
                  <a:gd name="connsiteY4" fmla="*/ 328176 h 339646"/>
                  <a:gd name="connsiteX5" fmla="*/ 189437 w 335309"/>
                  <a:gd name="connsiteY5" fmla="*/ 301773 h 339646"/>
                  <a:gd name="connsiteX6" fmla="*/ 318808 w 335309"/>
                  <a:gd name="connsiteY6" fmla="*/ 337417 h 339646"/>
                  <a:gd name="connsiteX7" fmla="*/ 324088 w 335309"/>
                  <a:gd name="connsiteY7" fmla="*/ 161181 h 339646"/>
                  <a:gd name="connsiteX8" fmla="*/ 335309 w 335309"/>
                  <a:gd name="connsiteY8" fmla="*/ 24549 h 339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5309" h="339646">
                    <a:moveTo>
                      <a:pt x="335309" y="24549"/>
                    </a:moveTo>
                    <a:cubicBezTo>
                      <a:pt x="328709" y="19929"/>
                      <a:pt x="283825" y="-1853"/>
                      <a:pt x="260723" y="127"/>
                    </a:cubicBezTo>
                    <a:cubicBezTo>
                      <a:pt x="231020" y="21249"/>
                      <a:pt x="189437" y="68113"/>
                      <a:pt x="168315" y="96496"/>
                    </a:cubicBezTo>
                    <a:cubicBezTo>
                      <a:pt x="163694" y="103096"/>
                      <a:pt x="50824" y="262830"/>
                      <a:pt x="0" y="328176"/>
                    </a:cubicBezTo>
                    <a:cubicBezTo>
                      <a:pt x="31023" y="340717"/>
                      <a:pt x="66006" y="345997"/>
                      <a:pt x="95048" y="328176"/>
                    </a:cubicBezTo>
                    <a:cubicBezTo>
                      <a:pt x="122111" y="311014"/>
                      <a:pt x="158414" y="291213"/>
                      <a:pt x="189437" y="301773"/>
                    </a:cubicBezTo>
                    <a:cubicBezTo>
                      <a:pt x="228380" y="314975"/>
                      <a:pt x="279204" y="327516"/>
                      <a:pt x="318808" y="337417"/>
                    </a:cubicBezTo>
                    <a:lnTo>
                      <a:pt x="324088" y="161181"/>
                    </a:lnTo>
                    <a:lnTo>
                      <a:pt x="335309" y="24549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65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A3A7175-6FDF-4597-9AED-EE3125EE6D47}"/>
                  </a:ext>
                </a:extLst>
              </p:cNvPr>
              <p:cNvSpPr/>
              <p:nvPr/>
            </p:nvSpPr>
            <p:spPr>
              <a:xfrm>
                <a:off x="1343086" y="6226990"/>
                <a:ext cx="744560" cy="454775"/>
              </a:xfrm>
              <a:custGeom>
                <a:avLst/>
                <a:gdLst>
                  <a:gd name="connsiteX0" fmla="*/ 945401 w 983694"/>
                  <a:gd name="connsiteY0" fmla="*/ 155299 h 600838"/>
                  <a:gd name="connsiteX1" fmla="*/ 811409 w 983694"/>
                  <a:gd name="connsiteY1" fmla="*/ 71472 h 600838"/>
                  <a:gd name="connsiteX2" fmla="*/ 493261 w 983694"/>
                  <a:gd name="connsiteY2" fmla="*/ 10086 h 600838"/>
                  <a:gd name="connsiteX3" fmla="*/ 238479 w 983694"/>
                  <a:gd name="connsiteY3" fmla="*/ 105795 h 600838"/>
                  <a:gd name="connsiteX4" fmla="*/ 139470 w 983694"/>
                  <a:gd name="connsiteY4" fmla="*/ 115696 h 600838"/>
                  <a:gd name="connsiteX5" fmla="*/ 25280 w 983694"/>
                  <a:gd name="connsiteY5" fmla="*/ 132857 h 600838"/>
                  <a:gd name="connsiteX6" fmla="*/ 198 w 983694"/>
                  <a:gd name="connsiteY6" fmla="*/ 437144 h 600838"/>
                  <a:gd name="connsiteX7" fmla="*/ 198 w 983694"/>
                  <a:gd name="connsiteY7" fmla="*/ 437144 h 600838"/>
                  <a:gd name="connsiteX8" fmla="*/ 198 w 983694"/>
                  <a:gd name="connsiteY8" fmla="*/ 437144 h 600838"/>
                  <a:gd name="connsiteX9" fmla="*/ 21320 w 983694"/>
                  <a:gd name="connsiteY9" fmla="*/ 451005 h 600838"/>
                  <a:gd name="connsiteX10" fmla="*/ 272142 w 983694"/>
                  <a:gd name="connsiteY10" fmla="*/ 549354 h 600838"/>
                  <a:gd name="connsiteX11" fmla="*/ 351349 w 983694"/>
                  <a:gd name="connsiteY11" fmla="*/ 580377 h 600838"/>
                  <a:gd name="connsiteX12" fmla="*/ 411414 w 983694"/>
                  <a:gd name="connsiteY12" fmla="*/ 596218 h 600838"/>
                  <a:gd name="connsiteX13" fmla="*/ 783026 w 983694"/>
                  <a:gd name="connsiteY13" fmla="*/ 600838 h 600838"/>
                  <a:gd name="connsiteX14" fmla="*/ 822630 w 983694"/>
                  <a:gd name="connsiteY14" fmla="*/ 583677 h 600838"/>
                  <a:gd name="connsiteX15" fmla="*/ 952661 w 983694"/>
                  <a:gd name="connsiteY15" fmla="*/ 435164 h 600838"/>
                  <a:gd name="connsiteX16" fmla="*/ 978404 w 983694"/>
                  <a:gd name="connsiteY16" fmla="*/ 390280 h 600838"/>
                  <a:gd name="connsiteX17" fmla="*/ 983684 w 983694"/>
                  <a:gd name="connsiteY17" fmla="*/ 218005 h 600838"/>
                  <a:gd name="connsiteX18" fmla="*/ 945401 w 983694"/>
                  <a:gd name="connsiteY18" fmla="*/ 155299 h 600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83694" h="600838">
                    <a:moveTo>
                      <a:pt x="945401" y="155299"/>
                    </a:moveTo>
                    <a:cubicBezTo>
                      <a:pt x="900517" y="127577"/>
                      <a:pt x="856953" y="97874"/>
                      <a:pt x="811409" y="71472"/>
                    </a:cubicBezTo>
                    <a:cubicBezTo>
                      <a:pt x="713060" y="14707"/>
                      <a:pt x="608111" y="-17636"/>
                      <a:pt x="493261" y="10086"/>
                    </a:cubicBezTo>
                    <a:cubicBezTo>
                      <a:pt x="404153" y="31208"/>
                      <a:pt x="320326" y="65531"/>
                      <a:pt x="238479" y="105795"/>
                    </a:cubicBezTo>
                    <a:cubicBezTo>
                      <a:pt x="206796" y="118996"/>
                      <a:pt x="172473" y="110415"/>
                      <a:pt x="139470" y="115696"/>
                    </a:cubicBezTo>
                    <a:cubicBezTo>
                      <a:pt x="101847" y="121636"/>
                      <a:pt x="63563" y="132857"/>
                      <a:pt x="25280" y="132857"/>
                    </a:cubicBezTo>
                    <a:cubicBezTo>
                      <a:pt x="11419" y="132857"/>
                      <a:pt x="-1782" y="424603"/>
                      <a:pt x="198" y="437144"/>
                    </a:cubicBezTo>
                    <a:cubicBezTo>
                      <a:pt x="198" y="437144"/>
                      <a:pt x="198" y="437144"/>
                      <a:pt x="198" y="437144"/>
                    </a:cubicBezTo>
                    <a:cubicBezTo>
                      <a:pt x="198" y="437144"/>
                      <a:pt x="198" y="437144"/>
                      <a:pt x="198" y="437144"/>
                    </a:cubicBezTo>
                    <a:cubicBezTo>
                      <a:pt x="4818" y="445725"/>
                      <a:pt x="13399" y="448365"/>
                      <a:pt x="21320" y="451005"/>
                    </a:cubicBezTo>
                    <a:cubicBezTo>
                      <a:pt x="105147" y="483348"/>
                      <a:pt x="188974" y="516351"/>
                      <a:pt x="272142" y="549354"/>
                    </a:cubicBezTo>
                    <a:cubicBezTo>
                      <a:pt x="298544" y="559915"/>
                      <a:pt x="324946" y="570476"/>
                      <a:pt x="351349" y="580377"/>
                    </a:cubicBezTo>
                    <a:cubicBezTo>
                      <a:pt x="370490" y="587637"/>
                      <a:pt x="389632" y="596218"/>
                      <a:pt x="411414" y="596218"/>
                    </a:cubicBezTo>
                    <a:cubicBezTo>
                      <a:pt x="535505" y="596878"/>
                      <a:pt x="658936" y="598858"/>
                      <a:pt x="783026" y="600838"/>
                    </a:cubicBezTo>
                    <a:cubicBezTo>
                      <a:pt x="799528" y="600838"/>
                      <a:pt x="811409" y="596878"/>
                      <a:pt x="822630" y="583677"/>
                    </a:cubicBezTo>
                    <a:cubicBezTo>
                      <a:pt x="865534" y="533513"/>
                      <a:pt x="909098" y="484008"/>
                      <a:pt x="952661" y="435164"/>
                    </a:cubicBezTo>
                    <a:cubicBezTo>
                      <a:pt x="964542" y="421963"/>
                      <a:pt x="973783" y="407441"/>
                      <a:pt x="978404" y="390280"/>
                    </a:cubicBezTo>
                    <a:cubicBezTo>
                      <a:pt x="963882" y="353977"/>
                      <a:pt x="983684" y="243747"/>
                      <a:pt x="983684" y="218005"/>
                    </a:cubicBezTo>
                    <a:cubicBezTo>
                      <a:pt x="984344" y="218665"/>
                      <a:pt x="955302" y="161900"/>
                      <a:pt x="945401" y="155299"/>
                    </a:cubicBezTo>
                    <a:close/>
                  </a:path>
                </a:pathLst>
              </a:custGeom>
              <a:solidFill>
                <a:srgbClr val="FEC88A"/>
              </a:solidFill>
              <a:ln w="342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0A3373-F8C3-4A45-ABB0-4EE8120D0407}"/>
                  </a:ext>
                </a:extLst>
              </p:cNvPr>
              <p:cNvSpPr/>
              <p:nvPr/>
            </p:nvSpPr>
            <p:spPr>
              <a:xfrm>
                <a:off x="1351230" y="6226990"/>
                <a:ext cx="741474" cy="184687"/>
              </a:xfrm>
              <a:custGeom>
                <a:avLst/>
                <a:gdLst>
                  <a:gd name="connsiteX0" fmla="*/ 937942 w 979617"/>
                  <a:gd name="connsiteY0" fmla="*/ 155299 h 244005"/>
                  <a:gd name="connsiteX1" fmla="*/ 803951 w 979617"/>
                  <a:gd name="connsiteY1" fmla="*/ 71472 h 244005"/>
                  <a:gd name="connsiteX2" fmla="*/ 485803 w 979617"/>
                  <a:gd name="connsiteY2" fmla="*/ 10086 h 244005"/>
                  <a:gd name="connsiteX3" fmla="*/ 231020 w 979617"/>
                  <a:gd name="connsiteY3" fmla="*/ 105795 h 244005"/>
                  <a:gd name="connsiteX4" fmla="*/ 132012 w 979617"/>
                  <a:gd name="connsiteY4" fmla="*/ 115696 h 244005"/>
                  <a:gd name="connsiteX5" fmla="*/ 11221 w 979617"/>
                  <a:gd name="connsiteY5" fmla="*/ 125597 h 244005"/>
                  <a:gd name="connsiteX6" fmla="*/ 0 w 979617"/>
                  <a:gd name="connsiteY6" fmla="*/ 237146 h 244005"/>
                  <a:gd name="connsiteX7" fmla="*/ 686460 w 979617"/>
                  <a:gd name="connsiteY7" fmla="*/ 243087 h 244005"/>
                  <a:gd name="connsiteX8" fmla="*/ 877877 w 979617"/>
                  <a:gd name="connsiteY8" fmla="*/ 242427 h 244005"/>
                  <a:gd name="connsiteX9" fmla="*/ 976886 w 979617"/>
                  <a:gd name="connsiteY9" fmla="*/ 218665 h 244005"/>
                  <a:gd name="connsiteX10" fmla="*/ 976886 w 979617"/>
                  <a:gd name="connsiteY10" fmla="*/ 218665 h 244005"/>
                  <a:gd name="connsiteX11" fmla="*/ 976886 w 979617"/>
                  <a:gd name="connsiteY11" fmla="*/ 218665 h 244005"/>
                  <a:gd name="connsiteX12" fmla="*/ 937942 w 979617"/>
                  <a:gd name="connsiteY12" fmla="*/ 155299 h 24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979617" h="244005">
                    <a:moveTo>
                      <a:pt x="937942" y="155299"/>
                    </a:moveTo>
                    <a:cubicBezTo>
                      <a:pt x="893058" y="127577"/>
                      <a:pt x="849494" y="97874"/>
                      <a:pt x="803951" y="71472"/>
                    </a:cubicBezTo>
                    <a:cubicBezTo>
                      <a:pt x="705602" y="14707"/>
                      <a:pt x="600653" y="-17636"/>
                      <a:pt x="485803" y="10086"/>
                    </a:cubicBezTo>
                    <a:cubicBezTo>
                      <a:pt x="396695" y="31208"/>
                      <a:pt x="312867" y="65531"/>
                      <a:pt x="231020" y="105795"/>
                    </a:cubicBezTo>
                    <a:cubicBezTo>
                      <a:pt x="199338" y="118996"/>
                      <a:pt x="165014" y="110415"/>
                      <a:pt x="132012" y="115696"/>
                    </a:cubicBezTo>
                    <a:cubicBezTo>
                      <a:pt x="94388" y="121636"/>
                      <a:pt x="50164" y="122957"/>
                      <a:pt x="11221" y="125597"/>
                    </a:cubicBezTo>
                    <a:cubicBezTo>
                      <a:pt x="11221" y="142758"/>
                      <a:pt x="4620" y="183022"/>
                      <a:pt x="0" y="237146"/>
                    </a:cubicBezTo>
                    <a:cubicBezTo>
                      <a:pt x="205278" y="233186"/>
                      <a:pt x="480522" y="247707"/>
                      <a:pt x="686460" y="243087"/>
                    </a:cubicBezTo>
                    <a:cubicBezTo>
                      <a:pt x="742565" y="241767"/>
                      <a:pt x="821772" y="245727"/>
                      <a:pt x="877877" y="242427"/>
                    </a:cubicBezTo>
                    <a:cubicBezTo>
                      <a:pt x="905599" y="241107"/>
                      <a:pt x="969625" y="206124"/>
                      <a:pt x="976886" y="218665"/>
                    </a:cubicBezTo>
                    <a:cubicBezTo>
                      <a:pt x="976886" y="218665"/>
                      <a:pt x="976886" y="218665"/>
                      <a:pt x="976886" y="218665"/>
                    </a:cubicBezTo>
                    <a:cubicBezTo>
                      <a:pt x="976886" y="218665"/>
                      <a:pt x="976886" y="218665"/>
                      <a:pt x="976886" y="218665"/>
                    </a:cubicBezTo>
                    <a:cubicBezTo>
                      <a:pt x="990747" y="200183"/>
                      <a:pt x="947843" y="161900"/>
                      <a:pt x="937942" y="155299"/>
                    </a:cubicBezTo>
                    <a:close/>
                  </a:path>
                </a:pathLst>
              </a:custGeom>
              <a:solidFill>
                <a:srgbClr val="FEAB77"/>
              </a:solidFill>
              <a:ln w="342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5098362-8DF8-446D-9BC0-04F05A12279F}"/>
                </a:ext>
              </a:extLst>
            </p:cNvPr>
            <p:cNvSpPr/>
            <p:nvPr/>
          </p:nvSpPr>
          <p:spPr>
            <a:xfrm>
              <a:off x="5936584" y="4399621"/>
              <a:ext cx="4163" cy="52433"/>
            </a:xfrm>
            <a:custGeom>
              <a:avLst/>
              <a:gdLst>
                <a:gd name="connsiteX0" fmla="*/ 3548 w 5264"/>
                <a:gd name="connsiteY0" fmla="*/ 66294 h 66293"/>
                <a:gd name="connsiteX1" fmla="*/ 976 w 5264"/>
                <a:gd name="connsiteY1" fmla="*/ 0 h 66293"/>
                <a:gd name="connsiteX2" fmla="*/ 3548 w 5264"/>
                <a:gd name="connsiteY2" fmla="*/ 66294 h 66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64" h="66293">
                  <a:moveTo>
                    <a:pt x="3548" y="66294"/>
                  </a:moveTo>
                  <a:cubicBezTo>
                    <a:pt x="-1596" y="44387"/>
                    <a:pt x="119" y="22193"/>
                    <a:pt x="976" y="0"/>
                  </a:cubicBezTo>
                  <a:cubicBezTo>
                    <a:pt x="7739" y="21907"/>
                    <a:pt x="4786" y="44196"/>
                    <a:pt x="3548" y="66294"/>
                  </a:cubicBezTo>
                  <a:close/>
                </a:path>
              </a:pathLst>
            </a:custGeom>
            <a:solidFill>
              <a:srgbClr val="FDCE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B08105B-8CC9-4F44-B1E4-169BEE4F5356}"/>
              </a:ext>
            </a:extLst>
          </p:cNvPr>
          <p:cNvGrpSpPr/>
          <p:nvPr/>
        </p:nvGrpSpPr>
        <p:grpSpPr>
          <a:xfrm>
            <a:off x="7089818" y="3825624"/>
            <a:ext cx="1270022" cy="1293378"/>
            <a:chOff x="4418825" y="1666106"/>
            <a:chExt cx="3343265" cy="3378518"/>
          </a:xfrm>
        </p:grpSpPr>
        <p:sp>
          <p:nvSpPr>
            <p:cNvPr id="37" name="자유형: 도형 19">
              <a:extLst>
                <a:ext uri="{FF2B5EF4-FFF2-40B4-BE49-F238E27FC236}">
                  <a16:creationId xmlns:a16="http://schemas.microsoft.com/office/drawing/2014/main" id="{2A94861F-81F5-4BD2-AB74-552FC8CE1374}"/>
                </a:ext>
              </a:extLst>
            </p:cNvPr>
            <p:cNvSpPr/>
            <p:nvPr/>
          </p:nvSpPr>
          <p:spPr>
            <a:xfrm rot="18805991">
              <a:off x="4401199" y="1683732"/>
              <a:ext cx="3378518" cy="3343265"/>
            </a:xfrm>
            <a:custGeom>
              <a:avLst/>
              <a:gdLst>
                <a:gd name="connsiteX0" fmla="*/ 1582868 w 3378518"/>
                <a:gd name="connsiteY0" fmla="*/ 2514775 h 3343265"/>
                <a:gd name="connsiteX1" fmla="*/ 1585140 w 3378518"/>
                <a:gd name="connsiteY1" fmla="*/ 2520032 h 3343265"/>
                <a:gd name="connsiteX2" fmla="*/ 1571007 w 3378518"/>
                <a:gd name="connsiteY2" fmla="*/ 2543617 h 3343265"/>
                <a:gd name="connsiteX3" fmla="*/ 890036 w 3378518"/>
                <a:gd name="connsiteY3" fmla="*/ 1777279 h 3343265"/>
                <a:gd name="connsiteX4" fmla="*/ 867690 w 3378518"/>
                <a:gd name="connsiteY4" fmla="*/ 1772294 h 3343265"/>
                <a:gd name="connsiteX5" fmla="*/ 874046 w 3378518"/>
                <a:gd name="connsiteY5" fmla="*/ 1768943 h 3343265"/>
                <a:gd name="connsiteX6" fmla="*/ 910377 w 3378518"/>
                <a:gd name="connsiteY6" fmla="*/ 1787884 h 3343265"/>
                <a:gd name="connsiteX7" fmla="*/ 909725 w 3378518"/>
                <a:gd name="connsiteY7" fmla="*/ 1788361 h 3343265"/>
                <a:gd name="connsiteX8" fmla="*/ 905259 w 3378518"/>
                <a:gd name="connsiteY8" fmla="*/ 1785216 h 3343265"/>
                <a:gd name="connsiteX9" fmla="*/ 1540529 w 3378518"/>
                <a:gd name="connsiteY9" fmla="*/ 2416784 h 3343265"/>
                <a:gd name="connsiteX10" fmla="*/ 1544133 w 3378518"/>
                <a:gd name="connsiteY10" fmla="*/ 2425125 h 3343265"/>
                <a:gd name="connsiteX11" fmla="*/ 1537828 w 3378518"/>
                <a:gd name="connsiteY11" fmla="*/ 2422532 h 3343265"/>
                <a:gd name="connsiteX12" fmla="*/ 2052499 w 3378518"/>
                <a:gd name="connsiteY12" fmla="*/ 409197 h 3343265"/>
                <a:gd name="connsiteX13" fmla="*/ 1721848 w 3378518"/>
                <a:gd name="connsiteY13" fmla="*/ 978193 h 3343265"/>
                <a:gd name="connsiteX14" fmla="*/ 1718264 w 3378518"/>
                <a:gd name="connsiteY14" fmla="*/ 1549318 h 3343265"/>
                <a:gd name="connsiteX15" fmla="*/ 1553358 w 3378518"/>
                <a:gd name="connsiteY15" fmla="*/ 1712169 h 3343265"/>
                <a:gd name="connsiteX16" fmla="*/ 982233 w 3378518"/>
                <a:gd name="connsiteY16" fmla="*/ 1708585 h 3343265"/>
                <a:gd name="connsiteX17" fmla="*/ 438132 w 3378518"/>
                <a:gd name="connsiteY17" fmla="*/ 1996240 h 3343265"/>
                <a:gd name="connsiteX18" fmla="*/ 1327831 w 3378518"/>
                <a:gd name="connsiteY18" fmla="*/ 2935982 h 3343265"/>
                <a:gd name="connsiteX19" fmla="*/ 1644360 w 3378518"/>
                <a:gd name="connsiteY19" fmla="*/ 2379076 h 3343265"/>
                <a:gd name="connsiteX20" fmla="*/ 1647944 w 3378518"/>
                <a:gd name="connsiteY20" fmla="*/ 1807951 h 3343265"/>
                <a:gd name="connsiteX21" fmla="*/ 1812850 w 3378518"/>
                <a:gd name="connsiteY21" fmla="*/ 1645100 h 3343265"/>
                <a:gd name="connsiteX22" fmla="*/ 2383975 w 3378518"/>
                <a:gd name="connsiteY22" fmla="*/ 1648684 h 3343265"/>
                <a:gd name="connsiteX23" fmla="*/ 2775160 w 3378518"/>
                <a:gd name="connsiteY23" fmla="*/ 1524061 h 3343265"/>
                <a:gd name="connsiteX24" fmla="*/ 2793741 w 3378518"/>
                <a:gd name="connsiteY24" fmla="*/ 1508778 h 3343265"/>
                <a:gd name="connsiteX25" fmla="*/ 2816322 w 3378518"/>
                <a:gd name="connsiteY25" fmla="*/ 1508471 h 3343265"/>
                <a:gd name="connsiteX26" fmla="*/ 2806599 w 3378518"/>
                <a:gd name="connsiteY26" fmla="*/ 1498202 h 3343265"/>
                <a:gd name="connsiteX27" fmla="*/ 2837773 w 3378518"/>
                <a:gd name="connsiteY27" fmla="*/ 1472561 h 3343265"/>
                <a:gd name="connsiteX28" fmla="*/ 2941609 w 3378518"/>
                <a:gd name="connsiteY28" fmla="*/ 1348315 h 3343265"/>
                <a:gd name="connsiteX29" fmla="*/ 2174049 w 3378518"/>
                <a:gd name="connsiteY29" fmla="*/ 52146 h 3343265"/>
                <a:gd name="connsiteX30" fmla="*/ 3332823 w 3378518"/>
                <a:gd name="connsiteY30" fmla="*/ 1276097 h 3343265"/>
                <a:gd name="connsiteX31" fmla="*/ 3326372 w 3378518"/>
                <a:gd name="connsiteY31" fmla="*/ 1512000 h 3343265"/>
                <a:gd name="connsiteX32" fmla="*/ 3090468 w 3378518"/>
                <a:gd name="connsiteY32" fmla="*/ 1505547 h 3343265"/>
                <a:gd name="connsiteX33" fmla="*/ 3073378 w 3378518"/>
                <a:gd name="connsiteY33" fmla="*/ 1487496 h 3343265"/>
                <a:gd name="connsiteX34" fmla="*/ 2382792 w 3378518"/>
                <a:gd name="connsiteY34" fmla="*/ 1837062 h 3343265"/>
                <a:gd name="connsiteX35" fmla="*/ 1832752 w 3378518"/>
                <a:gd name="connsiteY35" fmla="*/ 1833609 h 3343265"/>
                <a:gd name="connsiteX36" fmla="*/ 1832752 w 3378518"/>
                <a:gd name="connsiteY36" fmla="*/ 2374892 h 3343265"/>
                <a:gd name="connsiteX37" fmla="*/ 1457702 w 3378518"/>
                <a:gd name="connsiteY37" fmla="*/ 3079064 h 3343265"/>
                <a:gd name="connsiteX38" fmla="*/ 1440373 w 3378518"/>
                <a:gd name="connsiteY38" fmla="*/ 3297572 h 3343265"/>
                <a:gd name="connsiteX39" fmla="*/ 1204469 w 3378518"/>
                <a:gd name="connsiteY39" fmla="*/ 3291119 h 3343265"/>
                <a:gd name="connsiteX40" fmla="*/ 45693 w 3378518"/>
                <a:gd name="connsiteY40" fmla="*/ 2067168 h 3343265"/>
                <a:gd name="connsiteX41" fmla="*/ 52146 w 3378518"/>
                <a:gd name="connsiteY41" fmla="*/ 1831267 h 3343265"/>
                <a:gd name="connsiteX42" fmla="*/ 288050 w 3378518"/>
                <a:gd name="connsiteY42" fmla="*/ 1837718 h 3343265"/>
                <a:gd name="connsiteX43" fmla="*/ 305161 w 3378518"/>
                <a:gd name="connsiteY43" fmla="*/ 1855791 h 3343265"/>
                <a:gd name="connsiteX44" fmla="*/ 978047 w 3378518"/>
                <a:gd name="connsiteY44" fmla="*/ 1520187 h 3343265"/>
                <a:gd name="connsiteX45" fmla="*/ 1530057 w 3378518"/>
                <a:gd name="connsiteY45" fmla="*/ 1520187 h 3343265"/>
                <a:gd name="connsiteX46" fmla="*/ 1533467 w 3378518"/>
                <a:gd name="connsiteY46" fmla="*/ 977008 h 3343265"/>
                <a:gd name="connsiteX47" fmla="*/ 1923558 w 3378518"/>
                <a:gd name="connsiteY47" fmla="*/ 268587 h 3343265"/>
                <a:gd name="connsiteX48" fmla="*/ 1938145 w 3378518"/>
                <a:gd name="connsiteY48" fmla="*/ 45695 h 3343265"/>
                <a:gd name="connsiteX49" fmla="*/ 2174049 w 3378518"/>
                <a:gd name="connsiteY49" fmla="*/ 52146 h 3343265"/>
                <a:gd name="connsiteX0" fmla="*/ 1582868 w 3378518"/>
                <a:gd name="connsiteY0" fmla="*/ 2514775 h 3343265"/>
                <a:gd name="connsiteX1" fmla="*/ 1585140 w 3378518"/>
                <a:gd name="connsiteY1" fmla="*/ 2520032 h 3343265"/>
                <a:gd name="connsiteX2" fmla="*/ 1571007 w 3378518"/>
                <a:gd name="connsiteY2" fmla="*/ 2543617 h 3343265"/>
                <a:gd name="connsiteX3" fmla="*/ 1582868 w 3378518"/>
                <a:gd name="connsiteY3" fmla="*/ 2514775 h 3343265"/>
                <a:gd name="connsiteX4" fmla="*/ 890036 w 3378518"/>
                <a:gd name="connsiteY4" fmla="*/ 1777279 h 3343265"/>
                <a:gd name="connsiteX5" fmla="*/ 867690 w 3378518"/>
                <a:gd name="connsiteY5" fmla="*/ 1772294 h 3343265"/>
                <a:gd name="connsiteX6" fmla="*/ 874046 w 3378518"/>
                <a:gd name="connsiteY6" fmla="*/ 1768943 h 3343265"/>
                <a:gd name="connsiteX7" fmla="*/ 890036 w 3378518"/>
                <a:gd name="connsiteY7" fmla="*/ 1777279 h 3343265"/>
                <a:gd name="connsiteX8" fmla="*/ 910377 w 3378518"/>
                <a:gd name="connsiteY8" fmla="*/ 1787884 h 3343265"/>
                <a:gd name="connsiteX9" fmla="*/ 909725 w 3378518"/>
                <a:gd name="connsiteY9" fmla="*/ 1788361 h 3343265"/>
                <a:gd name="connsiteX10" fmla="*/ 905259 w 3378518"/>
                <a:gd name="connsiteY10" fmla="*/ 1785216 h 3343265"/>
                <a:gd name="connsiteX11" fmla="*/ 910377 w 3378518"/>
                <a:gd name="connsiteY11" fmla="*/ 1787884 h 3343265"/>
                <a:gd name="connsiteX12" fmla="*/ 1540529 w 3378518"/>
                <a:gd name="connsiteY12" fmla="*/ 2416784 h 3343265"/>
                <a:gd name="connsiteX13" fmla="*/ 1544133 w 3378518"/>
                <a:gd name="connsiteY13" fmla="*/ 2425125 h 3343265"/>
                <a:gd name="connsiteX14" fmla="*/ 1537828 w 3378518"/>
                <a:gd name="connsiteY14" fmla="*/ 2422532 h 3343265"/>
                <a:gd name="connsiteX15" fmla="*/ 1540529 w 3378518"/>
                <a:gd name="connsiteY15" fmla="*/ 2416784 h 3343265"/>
                <a:gd name="connsiteX16" fmla="*/ 2052499 w 3378518"/>
                <a:gd name="connsiteY16" fmla="*/ 409197 h 3343265"/>
                <a:gd name="connsiteX17" fmla="*/ 1721848 w 3378518"/>
                <a:gd name="connsiteY17" fmla="*/ 978193 h 3343265"/>
                <a:gd name="connsiteX18" fmla="*/ 1718264 w 3378518"/>
                <a:gd name="connsiteY18" fmla="*/ 1549318 h 3343265"/>
                <a:gd name="connsiteX19" fmla="*/ 1553358 w 3378518"/>
                <a:gd name="connsiteY19" fmla="*/ 1712169 h 3343265"/>
                <a:gd name="connsiteX20" fmla="*/ 982233 w 3378518"/>
                <a:gd name="connsiteY20" fmla="*/ 1708585 h 3343265"/>
                <a:gd name="connsiteX21" fmla="*/ 438132 w 3378518"/>
                <a:gd name="connsiteY21" fmla="*/ 1996240 h 3343265"/>
                <a:gd name="connsiteX22" fmla="*/ 1327831 w 3378518"/>
                <a:gd name="connsiteY22" fmla="*/ 2935982 h 3343265"/>
                <a:gd name="connsiteX23" fmla="*/ 1644360 w 3378518"/>
                <a:gd name="connsiteY23" fmla="*/ 2379076 h 3343265"/>
                <a:gd name="connsiteX24" fmla="*/ 1647944 w 3378518"/>
                <a:gd name="connsiteY24" fmla="*/ 1807951 h 3343265"/>
                <a:gd name="connsiteX25" fmla="*/ 1812850 w 3378518"/>
                <a:gd name="connsiteY25" fmla="*/ 1645100 h 3343265"/>
                <a:gd name="connsiteX26" fmla="*/ 2383975 w 3378518"/>
                <a:gd name="connsiteY26" fmla="*/ 1648684 h 3343265"/>
                <a:gd name="connsiteX27" fmla="*/ 2775160 w 3378518"/>
                <a:gd name="connsiteY27" fmla="*/ 1524061 h 3343265"/>
                <a:gd name="connsiteX28" fmla="*/ 2793741 w 3378518"/>
                <a:gd name="connsiteY28" fmla="*/ 1508778 h 3343265"/>
                <a:gd name="connsiteX29" fmla="*/ 2816322 w 3378518"/>
                <a:gd name="connsiteY29" fmla="*/ 1508471 h 3343265"/>
                <a:gd name="connsiteX30" fmla="*/ 2806599 w 3378518"/>
                <a:gd name="connsiteY30" fmla="*/ 1498202 h 3343265"/>
                <a:gd name="connsiteX31" fmla="*/ 2837773 w 3378518"/>
                <a:gd name="connsiteY31" fmla="*/ 1472561 h 3343265"/>
                <a:gd name="connsiteX32" fmla="*/ 2941609 w 3378518"/>
                <a:gd name="connsiteY32" fmla="*/ 1348315 h 3343265"/>
                <a:gd name="connsiteX33" fmla="*/ 2052499 w 3378518"/>
                <a:gd name="connsiteY33" fmla="*/ 409197 h 3343265"/>
                <a:gd name="connsiteX34" fmla="*/ 2174049 w 3378518"/>
                <a:gd name="connsiteY34" fmla="*/ 52146 h 3343265"/>
                <a:gd name="connsiteX35" fmla="*/ 3332823 w 3378518"/>
                <a:gd name="connsiteY35" fmla="*/ 1276097 h 3343265"/>
                <a:gd name="connsiteX36" fmla="*/ 3326372 w 3378518"/>
                <a:gd name="connsiteY36" fmla="*/ 1512000 h 3343265"/>
                <a:gd name="connsiteX37" fmla="*/ 3090468 w 3378518"/>
                <a:gd name="connsiteY37" fmla="*/ 1505547 h 3343265"/>
                <a:gd name="connsiteX38" fmla="*/ 3073378 w 3378518"/>
                <a:gd name="connsiteY38" fmla="*/ 1487496 h 3343265"/>
                <a:gd name="connsiteX39" fmla="*/ 2382792 w 3378518"/>
                <a:gd name="connsiteY39" fmla="*/ 1837062 h 3343265"/>
                <a:gd name="connsiteX40" fmla="*/ 1832752 w 3378518"/>
                <a:gd name="connsiteY40" fmla="*/ 1833609 h 3343265"/>
                <a:gd name="connsiteX41" fmla="*/ 1832752 w 3378518"/>
                <a:gd name="connsiteY41" fmla="*/ 2374892 h 3343265"/>
                <a:gd name="connsiteX42" fmla="*/ 1457702 w 3378518"/>
                <a:gd name="connsiteY42" fmla="*/ 3079064 h 3343265"/>
                <a:gd name="connsiteX43" fmla="*/ 1440373 w 3378518"/>
                <a:gd name="connsiteY43" fmla="*/ 3297572 h 3343265"/>
                <a:gd name="connsiteX44" fmla="*/ 1204469 w 3378518"/>
                <a:gd name="connsiteY44" fmla="*/ 3291119 h 3343265"/>
                <a:gd name="connsiteX45" fmla="*/ 45693 w 3378518"/>
                <a:gd name="connsiteY45" fmla="*/ 2067168 h 3343265"/>
                <a:gd name="connsiteX46" fmla="*/ 52146 w 3378518"/>
                <a:gd name="connsiteY46" fmla="*/ 1831267 h 3343265"/>
                <a:gd name="connsiteX47" fmla="*/ 288050 w 3378518"/>
                <a:gd name="connsiteY47" fmla="*/ 1837718 h 3343265"/>
                <a:gd name="connsiteX48" fmla="*/ 305161 w 3378518"/>
                <a:gd name="connsiteY48" fmla="*/ 1855791 h 3343265"/>
                <a:gd name="connsiteX49" fmla="*/ 978047 w 3378518"/>
                <a:gd name="connsiteY49" fmla="*/ 1520187 h 3343265"/>
                <a:gd name="connsiteX50" fmla="*/ 1530057 w 3378518"/>
                <a:gd name="connsiteY50" fmla="*/ 1520187 h 3343265"/>
                <a:gd name="connsiteX51" fmla="*/ 1533467 w 3378518"/>
                <a:gd name="connsiteY51" fmla="*/ 977008 h 3343265"/>
                <a:gd name="connsiteX52" fmla="*/ 1923558 w 3378518"/>
                <a:gd name="connsiteY52" fmla="*/ 268587 h 3343265"/>
                <a:gd name="connsiteX53" fmla="*/ 1938145 w 3378518"/>
                <a:gd name="connsiteY53" fmla="*/ 45695 h 3343265"/>
                <a:gd name="connsiteX54" fmla="*/ 2174049 w 3378518"/>
                <a:gd name="connsiteY54" fmla="*/ 52146 h 3343265"/>
                <a:gd name="connsiteX0" fmla="*/ 1571007 w 3378518"/>
                <a:gd name="connsiteY0" fmla="*/ 2543617 h 3343265"/>
                <a:gd name="connsiteX1" fmla="*/ 1585140 w 3378518"/>
                <a:gd name="connsiteY1" fmla="*/ 2520032 h 3343265"/>
                <a:gd name="connsiteX2" fmla="*/ 1571007 w 3378518"/>
                <a:gd name="connsiteY2" fmla="*/ 2543617 h 3343265"/>
                <a:gd name="connsiteX3" fmla="*/ 890036 w 3378518"/>
                <a:gd name="connsiteY3" fmla="*/ 1777279 h 3343265"/>
                <a:gd name="connsiteX4" fmla="*/ 867690 w 3378518"/>
                <a:gd name="connsiteY4" fmla="*/ 1772294 h 3343265"/>
                <a:gd name="connsiteX5" fmla="*/ 874046 w 3378518"/>
                <a:gd name="connsiteY5" fmla="*/ 1768943 h 3343265"/>
                <a:gd name="connsiteX6" fmla="*/ 890036 w 3378518"/>
                <a:gd name="connsiteY6" fmla="*/ 1777279 h 3343265"/>
                <a:gd name="connsiteX7" fmla="*/ 910377 w 3378518"/>
                <a:gd name="connsiteY7" fmla="*/ 1787884 h 3343265"/>
                <a:gd name="connsiteX8" fmla="*/ 909725 w 3378518"/>
                <a:gd name="connsiteY8" fmla="*/ 1788361 h 3343265"/>
                <a:gd name="connsiteX9" fmla="*/ 905259 w 3378518"/>
                <a:gd name="connsiteY9" fmla="*/ 1785216 h 3343265"/>
                <a:gd name="connsiteX10" fmla="*/ 910377 w 3378518"/>
                <a:gd name="connsiteY10" fmla="*/ 1787884 h 3343265"/>
                <a:gd name="connsiteX11" fmla="*/ 1540529 w 3378518"/>
                <a:gd name="connsiteY11" fmla="*/ 2416784 h 3343265"/>
                <a:gd name="connsiteX12" fmla="*/ 1544133 w 3378518"/>
                <a:gd name="connsiteY12" fmla="*/ 2425125 h 3343265"/>
                <a:gd name="connsiteX13" fmla="*/ 1537828 w 3378518"/>
                <a:gd name="connsiteY13" fmla="*/ 2422532 h 3343265"/>
                <a:gd name="connsiteX14" fmla="*/ 1540529 w 3378518"/>
                <a:gd name="connsiteY14" fmla="*/ 2416784 h 3343265"/>
                <a:gd name="connsiteX15" fmla="*/ 2052499 w 3378518"/>
                <a:gd name="connsiteY15" fmla="*/ 409197 h 3343265"/>
                <a:gd name="connsiteX16" fmla="*/ 1721848 w 3378518"/>
                <a:gd name="connsiteY16" fmla="*/ 978193 h 3343265"/>
                <a:gd name="connsiteX17" fmla="*/ 1718264 w 3378518"/>
                <a:gd name="connsiteY17" fmla="*/ 1549318 h 3343265"/>
                <a:gd name="connsiteX18" fmla="*/ 1553358 w 3378518"/>
                <a:gd name="connsiteY18" fmla="*/ 1712169 h 3343265"/>
                <a:gd name="connsiteX19" fmla="*/ 982233 w 3378518"/>
                <a:gd name="connsiteY19" fmla="*/ 1708585 h 3343265"/>
                <a:gd name="connsiteX20" fmla="*/ 438132 w 3378518"/>
                <a:gd name="connsiteY20" fmla="*/ 1996240 h 3343265"/>
                <a:gd name="connsiteX21" fmla="*/ 1327831 w 3378518"/>
                <a:gd name="connsiteY21" fmla="*/ 2935982 h 3343265"/>
                <a:gd name="connsiteX22" fmla="*/ 1644360 w 3378518"/>
                <a:gd name="connsiteY22" fmla="*/ 2379076 h 3343265"/>
                <a:gd name="connsiteX23" fmla="*/ 1647944 w 3378518"/>
                <a:gd name="connsiteY23" fmla="*/ 1807951 h 3343265"/>
                <a:gd name="connsiteX24" fmla="*/ 1812850 w 3378518"/>
                <a:gd name="connsiteY24" fmla="*/ 1645100 h 3343265"/>
                <a:gd name="connsiteX25" fmla="*/ 2383975 w 3378518"/>
                <a:gd name="connsiteY25" fmla="*/ 1648684 h 3343265"/>
                <a:gd name="connsiteX26" fmla="*/ 2775160 w 3378518"/>
                <a:gd name="connsiteY26" fmla="*/ 1524061 h 3343265"/>
                <a:gd name="connsiteX27" fmla="*/ 2793741 w 3378518"/>
                <a:gd name="connsiteY27" fmla="*/ 1508778 h 3343265"/>
                <a:gd name="connsiteX28" fmla="*/ 2816322 w 3378518"/>
                <a:gd name="connsiteY28" fmla="*/ 1508471 h 3343265"/>
                <a:gd name="connsiteX29" fmla="*/ 2806599 w 3378518"/>
                <a:gd name="connsiteY29" fmla="*/ 1498202 h 3343265"/>
                <a:gd name="connsiteX30" fmla="*/ 2837773 w 3378518"/>
                <a:gd name="connsiteY30" fmla="*/ 1472561 h 3343265"/>
                <a:gd name="connsiteX31" fmla="*/ 2941609 w 3378518"/>
                <a:gd name="connsiteY31" fmla="*/ 1348315 h 3343265"/>
                <a:gd name="connsiteX32" fmla="*/ 2052499 w 3378518"/>
                <a:gd name="connsiteY32" fmla="*/ 409197 h 3343265"/>
                <a:gd name="connsiteX33" fmla="*/ 2174049 w 3378518"/>
                <a:gd name="connsiteY33" fmla="*/ 52146 h 3343265"/>
                <a:gd name="connsiteX34" fmla="*/ 3332823 w 3378518"/>
                <a:gd name="connsiteY34" fmla="*/ 1276097 h 3343265"/>
                <a:gd name="connsiteX35" fmla="*/ 3326372 w 3378518"/>
                <a:gd name="connsiteY35" fmla="*/ 1512000 h 3343265"/>
                <a:gd name="connsiteX36" fmla="*/ 3090468 w 3378518"/>
                <a:gd name="connsiteY36" fmla="*/ 1505547 h 3343265"/>
                <a:gd name="connsiteX37" fmla="*/ 3073378 w 3378518"/>
                <a:gd name="connsiteY37" fmla="*/ 1487496 h 3343265"/>
                <a:gd name="connsiteX38" fmla="*/ 2382792 w 3378518"/>
                <a:gd name="connsiteY38" fmla="*/ 1837062 h 3343265"/>
                <a:gd name="connsiteX39" fmla="*/ 1832752 w 3378518"/>
                <a:gd name="connsiteY39" fmla="*/ 1833609 h 3343265"/>
                <a:gd name="connsiteX40" fmla="*/ 1832752 w 3378518"/>
                <a:gd name="connsiteY40" fmla="*/ 2374892 h 3343265"/>
                <a:gd name="connsiteX41" fmla="*/ 1457702 w 3378518"/>
                <a:gd name="connsiteY41" fmla="*/ 3079064 h 3343265"/>
                <a:gd name="connsiteX42" fmla="*/ 1440373 w 3378518"/>
                <a:gd name="connsiteY42" fmla="*/ 3297572 h 3343265"/>
                <a:gd name="connsiteX43" fmla="*/ 1204469 w 3378518"/>
                <a:gd name="connsiteY43" fmla="*/ 3291119 h 3343265"/>
                <a:gd name="connsiteX44" fmla="*/ 45693 w 3378518"/>
                <a:gd name="connsiteY44" fmla="*/ 2067168 h 3343265"/>
                <a:gd name="connsiteX45" fmla="*/ 52146 w 3378518"/>
                <a:gd name="connsiteY45" fmla="*/ 1831267 h 3343265"/>
                <a:gd name="connsiteX46" fmla="*/ 288050 w 3378518"/>
                <a:gd name="connsiteY46" fmla="*/ 1837718 h 3343265"/>
                <a:gd name="connsiteX47" fmla="*/ 305161 w 3378518"/>
                <a:gd name="connsiteY47" fmla="*/ 1855791 h 3343265"/>
                <a:gd name="connsiteX48" fmla="*/ 978047 w 3378518"/>
                <a:gd name="connsiteY48" fmla="*/ 1520187 h 3343265"/>
                <a:gd name="connsiteX49" fmla="*/ 1530057 w 3378518"/>
                <a:gd name="connsiteY49" fmla="*/ 1520187 h 3343265"/>
                <a:gd name="connsiteX50" fmla="*/ 1533467 w 3378518"/>
                <a:gd name="connsiteY50" fmla="*/ 977008 h 3343265"/>
                <a:gd name="connsiteX51" fmla="*/ 1923558 w 3378518"/>
                <a:gd name="connsiteY51" fmla="*/ 268587 h 3343265"/>
                <a:gd name="connsiteX52" fmla="*/ 1938145 w 3378518"/>
                <a:gd name="connsiteY52" fmla="*/ 45695 h 3343265"/>
                <a:gd name="connsiteX53" fmla="*/ 2174049 w 3378518"/>
                <a:gd name="connsiteY53" fmla="*/ 52146 h 3343265"/>
                <a:gd name="connsiteX0" fmla="*/ 890036 w 3378518"/>
                <a:gd name="connsiteY0" fmla="*/ 1777279 h 3343265"/>
                <a:gd name="connsiteX1" fmla="*/ 867690 w 3378518"/>
                <a:gd name="connsiteY1" fmla="*/ 1772294 h 3343265"/>
                <a:gd name="connsiteX2" fmla="*/ 874046 w 3378518"/>
                <a:gd name="connsiteY2" fmla="*/ 1768943 h 3343265"/>
                <a:gd name="connsiteX3" fmla="*/ 890036 w 3378518"/>
                <a:gd name="connsiteY3" fmla="*/ 1777279 h 3343265"/>
                <a:gd name="connsiteX4" fmla="*/ 910377 w 3378518"/>
                <a:gd name="connsiteY4" fmla="*/ 1787884 h 3343265"/>
                <a:gd name="connsiteX5" fmla="*/ 909725 w 3378518"/>
                <a:gd name="connsiteY5" fmla="*/ 1788361 h 3343265"/>
                <a:gd name="connsiteX6" fmla="*/ 905259 w 3378518"/>
                <a:gd name="connsiteY6" fmla="*/ 1785216 h 3343265"/>
                <a:gd name="connsiteX7" fmla="*/ 910377 w 3378518"/>
                <a:gd name="connsiteY7" fmla="*/ 1787884 h 3343265"/>
                <a:gd name="connsiteX8" fmla="*/ 1540529 w 3378518"/>
                <a:gd name="connsiteY8" fmla="*/ 2416784 h 3343265"/>
                <a:gd name="connsiteX9" fmla="*/ 1544133 w 3378518"/>
                <a:gd name="connsiteY9" fmla="*/ 2425125 h 3343265"/>
                <a:gd name="connsiteX10" fmla="*/ 1537828 w 3378518"/>
                <a:gd name="connsiteY10" fmla="*/ 2422532 h 3343265"/>
                <a:gd name="connsiteX11" fmla="*/ 1540529 w 3378518"/>
                <a:gd name="connsiteY11" fmla="*/ 2416784 h 3343265"/>
                <a:gd name="connsiteX12" fmla="*/ 2052499 w 3378518"/>
                <a:gd name="connsiteY12" fmla="*/ 409197 h 3343265"/>
                <a:gd name="connsiteX13" fmla="*/ 1721848 w 3378518"/>
                <a:gd name="connsiteY13" fmla="*/ 978193 h 3343265"/>
                <a:gd name="connsiteX14" fmla="*/ 1718264 w 3378518"/>
                <a:gd name="connsiteY14" fmla="*/ 1549318 h 3343265"/>
                <a:gd name="connsiteX15" fmla="*/ 1553358 w 3378518"/>
                <a:gd name="connsiteY15" fmla="*/ 1712169 h 3343265"/>
                <a:gd name="connsiteX16" fmla="*/ 982233 w 3378518"/>
                <a:gd name="connsiteY16" fmla="*/ 1708585 h 3343265"/>
                <a:gd name="connsiteX17" fmla="*/ 438132 w 3378518"/>
                <a:gd name="connsiteY17" fmla="*/ 1996240 h 3343265"/>
                <a:gd name="connsiteX18" fmla="*/ 1327831 w 3378518"/>
                <a:gd name="connsiteY18" fmla="*/ 2935982 h 3343265"/>
                <a:gd name="connsiteX19" fmla="*/ 1644360 w 3378518"/>
                <a:gd name="connsiteY19" fmla="*/ 2379076 h 3343265"/>
                <a:gd name="connsiteX20" fmla="*/ 1647944 w 3378518"/>
                <a:gd name="connsiteY20" fmla="*/ 1807951 h 3343265"/>
                <a:gd name="connsiteX21" fmla="*/ 1812850 w 3378518"/>
                <a:gd name="connsiteY21" fmla="*/ 1645100 h 3343265"/>
                <a:gd name="connsiteX22" fmla="*/ 2383975 w 3378518"/>
                <a:gd name="connsiteY22" fmla="*/ 1648684 h 3343265"/>
                <a:gd name="connsiteX23" fmla="*/ 2775160 w 3378518"/>
                <a:gd name="connsiteY23" fmla="*/ 1524061 h 3343265"/>
                <a:gd name="connsiteX24" fmla="*/ 2793741 w 3378518"/>
                <a:gd name="connsiteY24" fmla="*/ 1508778 h 3343265"/>
                <a:gd name="connsiteX25" fmla="*/ 2816322 w 3378518"/>
                <a:gd name="connsiteY25" fmla="*/ 1508471 h 3343265"/>
                <a:gd name="connsiteX26" fmla="*/ 2806599 w 3378518"/>
                <a:gd name="connsiteY26" fmla="*/ 1498202 h 3343265"/>
                <a:gd name="connsiteX27" fmla="*/ 2837773 w 3378518"/>
                <a:gd name="connsiteY27" fmla="*/ 1472561 h 3343265"/>
                <a:gd name="connsiteX28" fmla="*/ 2941609 w 3378518"/>
                <a:gd name="connsiteY28" fmla="*/ 1348315 h 3343265"/>
                <a:gd name="connsiteX29" fmla="*/ 2052499 w 3378518"/>
                <a:gd name="connsiteY29" fmla="*/ 409197 h 3343265"/>
                <a:gd name="connsiteX30" fmla="*/ 2174049 w 3378518"/>
                <a:gd name="connsiteY30" fmla="*/ 52146 h 3343265"/>
                <a:gd name="connsiteX31" fmla="*/ 3332823 w 3378518"/>
                <a:gd name="connsiteY31" fmla="*/ 1276097 h 3343265"/>
                <a:gd name="connsiteX32" fmla="*/ 3326372 w 3378518"/>
                <a:gd name="connsiteY32" fmla="*/ 1512000 h 3343265"/>
                <a:gd name="connsiteX33" fmla="*/ 3090468 w 3378518"/>
                <a:gd name="connsiteY33" fmla="*/ 1505547 h 3343265"/>
                <a:gd name="connsiteX34" fmla="*/ 3073378 w 3378518"/>
                <a:gd name="connsiteY34" fmla="*/ 1487496 h 3343265"/>
                <a:gd name="connsiteX35" fmla="*/ 2382792 w 3378518"/>
                <a:gd name="connsiteY35" fmla="*/ 1837062 h 3343265"/>
                <a:gd name="connsiteX36" fmla="*/ 1832752 w 3378518"/>
                <a:gd name="connsiteY36" fmla="*/ 1833609 h 3343265"/>
                <a:gd name="connsiteX37" fmla="*/ 1832752 w 3378518"/>
                <a:gd name="connsiteY37" fmla="*/ 2374892 h 3343265"/>
                <a:gd name="connsiteX38" fmla="*/ 1457702 w 3378518"/>
                <a:gd name="connsiteY38" fmla="*/ 3079064 h 3343265"/>
                <a:gd name="connsiteX39" fmla="*/ 1440373 w 3378518"/>
                <a:gd name="connsiteY39" fmla="*/ 3297572 h 3343265"/>
                <a:gd name="connsiteX40" fmla="*/ 1204469 w 3378518"/>
                <a:gd name="connsiteY40" fmla="*/ 3291119 h 3343265"/>
                <a:gd name="connsiteX41" fmla="*/ 45693 w 3378518"/>
                <a:gd name="connsiteY41" fmla="*/ 2067168 h 3343265"/>
                <a:gd name="connsiteX42" fmla="*/ 52146 w 3378518"/>
                <a:gd name="connsiteY42" fmla="*/ 1831267 h 3343265"/>
                <a:gd name="connsiteX43" fmla="*/ 288050 w 3378518"/>
                <a:gd name="connsiteY43" fmla="*/ 1837718 h 3343265"/>
                <a:gd name="connsiteX44" fmla="*/ 305161 w 3378518"/>
                <a:gd name="connsiteY44" fmla="*/ 1855791 h 3343265"/>
                <a:gd name="connsiteX45" fmla="*/ 978047 w 3378518"/>
                <a:gd name="connsiteY45" fmla="*/ 1520187 h 3343265"/>
                <a:gd name="connsiteX46" fmla="*/ 1530057 w 3378518"/>
                <a:gd name="connsiteY46" fmla="*/ 1520187 h 3343265"/>
                <a:gd name="connsiteX47" fmla="*/ 1533467 w 3378518"/>
                <a:gd name="connsiteY47" fmla="*/ 977008 h 3343265"/>
                <a:gd name="connsiteX48" fmla="*/ 1923558 w 3378518"/>
                <a:gd name="connsiteY48" fmla="*/ 268587 h 3343265"/>
                <a:gd name="connsiteX49" fmla="*/ 1938145 w 3378518"/>
                <a:gd name="connsiteY49" fmla="*/ 45695 h 3343265"/>
                <a:gd name="connsiteX50" fmla="*/ 2174049 w 3378518"/>
                <a:gd name="connsiteY50" fmla="*/ 52146 h 3343265"/>
                <a:gd name="connsiteX0" fmla="*/ 890036 w 3378518"/>
                <a:gd name="connsiteY0" fmla="*/ 1777279 h 3343265"/>
                <a:gd name="connsiteX1" fmla="*/ 867690 w 3378518"/>
                <a:gd name="connsiteY1" fmla="*/ 1772294 h 3343265"/>
                <a:gd name="connsiteX2" fmla="*/ 874046 w 3378518"/>
                <a:gd name="connsiteY2" fmla="*/ 1768943 h 3343265"/>
                <a:gd name="connsiteX3" fmla="*/ 890036 w 3378518"/>
                <a:gd name="connsiteY3" fmla="*/ 1777279 h 3343265"/>
                <a:gd name="connsiteX4" fmla="*/ 910377 w 3378518"/>
                <a:gd name="connsiteY4" fmla="*/ 1787884 h 3343265"/>
                <a:gd name="connsiteX5" fmla="*/ 909725 w 3378518"/>
                <a:gd name="connsiteY5" fmla="*/ 1788361 h 3343265"/>
                <a:gd name="connsiteX6" fmla="*/ 905259 w 3378518"/>
                <a:gd name="connsiteY6" fmla="*/ 1785216 h 3343265"/>
                <a:gd name="connsiteX7" fmla="*/ 910377 w 3378518"/>
                <a:gd name="connsiteY7" fmla="*/ 1787884 h 3343265"/>
                <a:gd name="connsiteX8" fmla="*/ 1537828 w 3378518"/>
                <a:gd name="connsiteY8" fmla="*/ 2422532 h 3343265"/>
                <a:gd name="connsiteX9" fmla="*/ 1544133 w 3378518"/>
                <a:gd name="connsiteY9" fmla="*/ 2425125 h 3343265"/>
                <a:gd name="connsiteX10" fmla="*/ 1537828 w 3378518"/>
                <a:gd name="connsiteY10" fmla="*/ 2422532 h 3343265"/>
                <a:gd name="connsiteX11" fmla="*/ 2052499 w 3378518"/>
                <a:gd name="connsiteY11" fmla="*/ 409197 h 3343265"/>
                <a:gd name="connsiteX12" fmla="*/ 1721848 w 3378518"/>
                <a:gd name="connsiteY12" fmla="*/ 978193 h 3343265"/>
                <a:gd name="connsiteX13" fmla="*/ 1718264 w 3378518"/>
                <a:gd name="connsiteY13" fmla="*/ 1549318 h 3343265"/>
                <a:gd name="connsiteX14" fmla="*/ 1553358 w 3378518"/>
                <a:gd name="connsiteY14" fmla="*/ 1712169 h 3343265"/>
                <a:gd name="connsiteX15" fmla="*/ 982233 w 3378518"/>
                <a:gd name="connsiteY15" fmla="*/ 1708585 h 3343265"/>
                <a:gd name="connsiteX16" fmla="*/ 438132 w 3378518"/>
                <a:gd name="connsiteY16" fmla="*/ 1996240 h 3343265"/>
                <a:gd name="connsiteX17" fmla="*/ 1327831 w 3378518"/>
                <a:gd name="connsiteY17" fmla="*/ 2935982 h 3343265"/>
                <a:gd name="connsiteX18" fmla="*/ 1644360 w 3378518"/>
                <a:gd name="connsiteY18" fmla="*/ 2379076 h 3343265"/>
                <a:gd name="connsiteX19" fmla="*/ 1647944 w 3378518"/>
                <a:gd name="connsiteY19" fmla="*/ 1807951 h 3343265"/>
                <a:gd name="connsiteX20" fmla="*/ 1812850 w 3378518"/>
                <a:gd name="connsiteY20" fmla="*/ 1645100 h 3343265"/>
                <a:gd name="connsiteX21" fmla="*/ 2383975 w 3378518"/>
                <a:gd name="connsiteY21" fmla="*/ 1648684 h 3343265"/>
                <a:gd name="connsiteX22" fmla="*/ 2775160 w 3378518"/>
                <a:gd name="connsiteY22" fmla="*/ 1524061 h 3343265"/>
                <a:gd name="connsiteX23" fmla="*/ 2793741 w 3378518"/>
                <a:gd name="connsiteY23" fmla="*/ 1508778 h 3343265"/>
                <a:gd name="connsiteX24" fmla="*/ 2816322 w 3378518"/>
                <a:gd name="connsiteY24" fmla="*/ 1508471 h 3343265"/>
                <a:gd name="connsiteX25" fmla="*/ 2806599 w 3378518"/>
                <a:gd name="connsiteY25" fmla="*/ 1498202 h 3343265"/>
                <a:gd name="connsiteX26" fmla="*/ 2837773 w 3378518"/>
                <a:gd name="connsiteY26" fmla="*/ 1472561 h 3343265"/>
                <a:gd name="connsiteX27" fmla="*/ 2941609 w 3378518"/>
                <a:gd name="connsiteY27" fmla="*/ 1348315 h 3343265"/>
                <a:gd name="connsiteX28" fmla="*/ 2052499 w 3378518"/>
                <a:gd name="connsiteY28" fmla="*/ 409197 h 3343265"/>
                <a:gd name="connsiteX29" fmla="*/ 2174049 w 3378518"/>
                <a:gd name="connsiteY29" fmla="*/ 52146 h 3343265"/>
                <a:gd name="connsiteX30" fmla="*/ 3332823 w 3378518"/>
                <a:gd name="connsiteY30" fmla="*/ 1276097 h 3343265"/>
                <a:gd name="connsiteX31" fmla="*/ 3326372 w 3378518"/>
                <a:gd name="connsiteY31" fmla="*/ 1512000 h 3343265"/>
                <a:gd name="connsiteX32" fmla="*/ 3090468 w 3378518"/>
                <a:gd name="connsiteY32" fmla="*/ 1505547 h 3343265"/>
                <a:gd name="connsiteX33" fmla="*/ 3073378 w 3378518"/>
                <a:gd name="connsiteY33" fmla="*/ 1487496 h 3343265"/>
                <a:gd name="connsiteX34" fmla="*/ 2382792 w 3378518"/>
                <a:gd name="connsiteY34" fmla="*/ 1837062 h 3343265"/>
                <a:gd name="connsiteX35" fmla="*/ 1832752 w 3378518"/>
                <a:gd name="connsiteY35" fmla="*/ 1833609 h 3343265"/>
                <a:gd name="connsiteX36" fmla="*/ 1832752 w 3378518"/>
                <a:gd name="connsiteY36" fmla="*/ 2374892 h 3343265"/>
                <a:gd name="connsiteX37" fmla="*/ 1457702 w 3378518"/>
                <a:gd name="connsiteY37" fmla="*/ 3079064 h 3343265"/>
                <a:gd name="connsiteX38" fmla="*/ 1440373 w 3378518"/>
                <a:gd name="connsiteY38" fmla="*/ 3297572 h 3343265"/>
                <a:gd name="connsiteX39" fmla="*/ 1204469 w 3378518"/>
                <a:gd name="connsiteY39" fmla="*/ 3291119 h 3343265"/>
                <a:gd name="connsiteX40" fmla="*/ 45693 w 3378518"/>
                <a:gd name="connsiteY40" fmla="*/ 2067168 h 3343265"/>
                <a:gd name="connsiteX41" fmla="*/ 52146 w 3378518"/>
                <a:gd name="connsiteY41" fmla="*/ 1831267 h 3343265"/>
                <a:gd name="connsiteX42" fmla="*/ 288050 w 3378518"/>
                <a:gd name="connsiteY42" fmla="*/ 1837718 h 3343265"/>
                <a:gd name="connsiteX43" fmla="*/ 305161 w 3378518"/>
                <a:gd name="connsiteY43" fmla="*/ 1855791 h 3343265"/>
                <a:gd name="connsiteX44" fmla="*/ 978047 w 3378518"/>
                <a:gd name="connsiteY44" fmla="*/ 1520187 h 3343265"/>
                <a:gd name="connsiteX45" fmla="*/ 1530057 w 3378518"/>
                <a:gd name="connsiteY45" fmla="*/ 1520187 h 3343265"/>
                <a:gd name="connsiteX46" fmla="*/ 1533467 w 3378518"/>
                <a:gd name="connsiteY46" fmla="*/ 977008 h 3343265"/>
                <a:gd name="connsiteX47" fmla="*/ 1923558 w 3378518"/>
                <a:gd name="connsiteY47" fmla="*/ 268587 h 3343265"/>
                <a:gd name="connsiteX48" fmla="*/ 1938145 w 3378518"/>
                <a:gd name="connsiteY48" fmla="*/ 45695 h 3343265"/>
                <a:gd name="connsiteX49" fmla="*/ 2174049 w 3378518"/>
                <a:gd name="connsiteY49" fmla="*/ 52146 h 3343265"/>
                <a:gd name="connsiteX0" fmla="*/ 890036 w 3378518"/>
                <a:gd name="connsiteY0" fmla="*/ 1777279 h 3343265"/>
                <a:gd name="connsiteX1" fmla="*/ 867690 w 3378518"/>
                <a:gd name="connsiteY1" fmla="*/ 1772294 h 3343265"/>
                <a:gd name="connsiteX2" fmla="*/ 874046 w 3378518"/>
                <a:gd name="connsiteY2" fmla="*/ 1768943 h 3343265"/>
                <a:gd name="connsiteX3" fmla="*/ 890036 w 3378518"/>
                <a:gd name="connsiteY3" fmla="*/ 1777279 h 3343265"/>
                <a:gd name="connsiteX4" fmla="*/ 910377 w 3378518"/>
                <a:gd name="connsiteY4" fmla="*/ 1787884 h 3343265"/>
                <a:gd name="connsiteX5" fmla="*/ 909725 w 3378518"/>
                <a:gd name="connsiteY5" fmla="*/ 1788361 h 3343265"/>
                <a:gd name="connsiteX6" fmla="*/ 905259 w 3378518"/>
                <a:gd name="connsiteY6" fmla="*/ 1785216 h 3343265"/>
                <a:gd name="connsiteX7" fmla="*/ 910377 w 3378518"/>
                <a:gd name="connsiteY7" fmla="*/ 1787884 h 3343265"/>
                <a:gd name="connsiteX8" fmla="*/ 2052499 w 3378518"/>
                <a:gd name="connsiteY8" fmla="*/ 409197 h 3343265"/>
                <a:gd name="connsiteX9" fmla="*/ 1721848 w 3378518"/>
                <a:gd name="connsiteY9" fmla="*/ 978193 h 3343265"/>
                <a:gd name="connsiteX10" fmla="*/ 1718264 w 3378518"/>
                <a:gd name="connsiteY10" fmla="*/ 1549318 h 3343265"/>
                <a:gd name="connsiteX11" fmla="*/ 1553358 w 3378518"/>
                <a:gd name="connsiteY11" fmla="*/ 1712169 h 3343265"/>
                <a:gd name="connsiteX12" fmla="*/ 982233 w 3378518"/>
                <a:gd name="connsiteY12" fmla="*/ 1708585 h 3343265"/>
                <a:gd name="connsiteX13" fmla="*/ 438132 w 3378518"/>
                <a:gd name="connsiteY13" fmla="*/ 1996240 h 3343265"/>
                <a:gd name="connsiteX14" fmla="*/ 1327831 w 3378518"/>
                <a:gd name="connsiteY14" fmla="*/ 2935982 h 3343265"/>
                <a:gd name="connsiteX15" fmla="*/ 1644360 w 3378518"/>
                <a:gd name="connsiteY15" fmla="*/ 2379076 h 3343265"/>
                <a:gd name="connsiteX16" fmla="*/ 1647944 w 3378518"/>
                <a:gd name="connsiteY16" fmla="*/ 1807951 h 3343265"/>
                <a:gd name="connsiteX17" fmla="*/ 1812850 w 3378518"/>
                <a:gd name="connsiteY17" fmla="*/ 1645100 h 3343265"/>
                <a:gd name="connsiteX18" fmla="*/ 2383975 w 3378518"/>
                <a:gd name="connsiteY18" fmla="*/ 1648684 h 3343265"/>
                <a:gd name="connsiteX19" fmla="*/ 2775160 w 3378518"/>
                <a:gd name="connsiteY19" fmla="*/ 1524061 h 3343265"/>
                <a:gd name="connsiteX20" fmla="*/ 2793741 w 3378518"/>
                <a:gd name="connsiteY20" fmla="*/ 1508778 h 3343265"/>
                <a:gd name="connsiteX21" fmla="*/ 2816322 w 3378518"/>
                <a:gd name="connsiteY21" fmla="*/ 1508471 h 3343265"/>
                <a:gd name="connsiteX22" fmla="*/ 2806599 w 3378518"/>
                <a:gd name="connsiteY22" fmla="*/ 1498202 h 3343265"/>
                <a:gd name="connsiteX23" fmla="*/ 2837773 w 3378518"/>
                <a:gd name="connsiteY23" fmla="*/ 1472561 h 3343265"/>
                <a:gd name="connsiteX24" fmla="*/ 2941609 w 3378518"/>
                <a:gd name="connsiteY24" fmla="*/ 1348315 h 3343265"/>
                <a:gd name="connsiteX25" fmla="*/ 2052499 w 3378518"/>
                <a:gd name="connsiteY25" fmla="*/ 409197 h 3343265"/>
                <a:gd name="connsiteX26" fmla="*/ 2174049 w 3378518"/>
                <a:gd name="connsiteY26" fmla="*/ 52146 h 3343265"/>
                <a:gd name="connsiteX27" fmla="*/ 3332823 w 3378518"/>
                <a:gd name="connsiteY27" fmla="*/ 1276097 h 3343265"/>
                <a:gd name="connsiteX28" fmla="*/ 3326372 w 3378518"/>
                <a:gd name="connsiteY28" fmla="*/ 1512000 h 3343265"/>
                <a:gd name="connsiteX29" fmla="*/ 3090468 w 3378518"/>
                <a:gd name="connsiteY29" fmla="*/ 1505547 h 3343265"/>
                <a:gd name="connsiteX30" fmla="*/ 3073378 w 3378518"/>
                <a:gd name="connsiteY30" fmla="*/ 1487496 h 3343265"/>
                <a:gd name="connsiteX31" fmla="*/ 2382792 w 3378518"/>
                <a:gd name="connsiteY31" fmla="*/ 1837062 h 3343265"/>
                <a:gd name="connsiteX32" fmla="*/ 1832752 w 3378518"/>
                <a:gd name="connsiteY32" fmla="*/ 1833609 h 3343265"/>
                <a:gd name="connsiteX33" fmla="*/ 1832752 w 3378518"/>
                <a:gd name="connsiteY33" fmla="*/ 2374892 h 3343265"/>
                <a:gd name="connsiteX34" fmla="*/ 1457702 w 3378518"/>
                <a:gd name="connsiteY34" fmla="*/ 3079064 h 3343265"/>
                <a:gd name="connsiteX35" fmla="*/ 1440373 w 3378518"/>
                <a:gd name="connsiteY35" fmla="*/ 3297572 h 3343265"/>
                <a:gd name="connsiteX36" fmla="*/ 1204469 w 3378518"/>
                <a:gd name="connsiteY36" fmla="*/ 3291119 h 3343265"/>
                <a:gd name="connsiteX37" fmla="*/ 45693 w 3378518"/>
                <a:gd name="connsiteY37" fmla="*/ 2067168 h 3343265"/>
                <a:gd name="connsiteX38" fmla="*/ 52146 w 3378518"/>
                <a:gd name="connsiteY38" fmla="*/ 1831267 h 3343265"/>
                <a:gd name="connsiteX39" fmla="*/ 288050 w 3378518"/>
                <a:gd name="connsiteY39" fmla="*/ 1837718 h 3343265"/>
                <a:gd name="connsiteX40" fmla="*/ 305161 w 3378518"/>
                <a:gd name="connsiteY40" fmla="*/ 1855791 h 3343265"/>
                <a:gd name="connsiteX41" fmla="*/ 978047 w 3378518"/>
                <a:gd name="connsiteY41" fmla="*/ 1520187 h 3343265"/>
                <a:gd name="connsiteX42" fmla="*/ 1530057 w 3378518"/>
                <a:gd name="connsiteY42" fmla="*/ 1520187 h 3343265"/>
                <a:gd name="connsiteX43" fmla="*/ 1533467 w 3378518"/>
                <a:gd name="connsiteY43" fmla="*/ 977008 h 3343265"/>
                <a:gd name="connsiteX44" fmla="*/ 1923558 w 3378518"/>
                <a:gd name="connsiteY44" fmla="*/ 268587 h 3343265"/>
                <a:gd name="connsiteX45" fmla="*/ 1938145 w 3378518"/>
                <a:gd name="connsiteY45" fmla="*/ 45695 h 3343265"/>
                <a:gd name="connsiteX46" fmla="*/ 2174049 w 3378518"/>
                <a:gd name="connsiteY46" fmla="*/ 52146 h 3343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378518" h="3343265">
                  <a:moveTo>
                    <a:pt x="890036" y="1777279"/>
                  </a:moveTo>
                  <a:lnTo>
                    <a:pt x="867690" y="1772294"/>
                  </a:lnTo>
                  <a:lnTo>
                    <a:pt x="874046" y="1768943"/>
                  </a:lnTo>
                  <a:lnTo>
                    <a:pt x="890036" y="1777279"/>
                  </a:lnTo>
                  <a:close/>
                  <a:moveTo>
                    <a:pt x="910377" y="1787884"/>
                  </a:moveTo>
                  <a:lnTo>
                    <a:pt x="909725" y="1788361"/>
                  </a:lnTo>
                  <a:lnTo>
                    <a:pt x="905259" y="1785216"/>
                  </a:lnTo>
                  <a:lnTo>
                    <a:pt x="910377" y="1787884"/>
                  </a:lnTo>
                  <a:close/>
                  <a:moveTo>
                    <a:pt x="2052499" y="409197"/>
                  </a:moveTo>
                  <a:cubicBezTo>
                    <a:pt x="1855567" y="522139"/>
                    <a:pt x="1723377" y="734475"/>
                    <a:pt x="1721848" y="978193"/>
                  </a:cubicBezTo>
                  <a:cubicBezTo>
                    <a:pt x="1720653" y="1168568"/>
                    <a:pt x="1719459" y="1358943"/>
                    <a:pt x="1718264" y="1549318"/>
                  </a:cubicBezTo>
                  <a:lnTo>
                    <a:pt x="1553358" y="1712169"/>
                  </a:lnTo>
                  <a:lnTo>
                    <a:pt x="982233" y="1708585"/>
                  </a:lnTo>
                  <a:cubicBezTo>
                    <a:pt x="755048" y="1707160"/>
                    <a:pt x="553704" y="1819601"/>
                    <a:pt x="438132" y="1996240"/>
                  </a:cubicBezTo>
                  <a:lnTo>
                    <a:pt x="1327831" y="2935982"/>
                  </a:lnTo>
                  <a:cubicBezTo>
                    <a:pt x="1517741" y="2823547"/>
                    <a:pt x="1642874" y="2616160"/>
                    <a:pt x="1644360" y="2379076"/>
                  </a:cubicBezTo>
                  <a:cubicBezTo>
                    <a:pt x="1645555" y="2188701"/>
                    <a:pt x="1646749" y="1998326"/>
                    <a:pt x="1647944" y="1807951"/>
                  </a:cubicBezTo>
                  <a:lnTo>
                    <a:pt x="1812850" y="1645100"/>
                  </a:lnTo>
                  <a:lnTo>
                    <a:pt x="2383975" y="1648684"/>
                  </a:lnTo>
                  <a:cubicBezTo>
                    <a:pt x="2530062" y="1649601"/>
                    <a:pt x="2665464" y="1603436"/>
                    <a:pt x="2775160" y="1524061"/>
                  </a:cubicBezTo>
                  <a:lnTo>
                    <a:pt x="2793741" y="1508778"/>
                  </a:lnTo>
                  <a:lnTo>
                    <a:pt x="2816322" y="1508471"/>
                  </a:lnTo>
                  <a:lnTo>
                    <a:pt x="2806599" y="1498202"/>
                  </a:lnTo>
                  <a:lnTo>
                    <a:pt x="2837773" y="1472561"/>
                  </a:lnTo>
                  <a:cubicBezTo>
                    <a:pt x="2877299" y="1435719"/>
                    <a:pt x="2912231" y="1394008"/>
                    <a:pt x="2941609" y="1348315"/>
                  </a:cubicBezTo>
                  <a:lnTo>
                    <a:pt x="2052499" y="409197"/>
                  </a:lnTo>
                  <a:close/>
                  <a:moveTo>
                    <a:pt x="2174049" y="52146"/>
                  </a:moveTo>
                  <a:lnTo>
                    <a:pt x="3332823" y="1276097"/>
                  </a:lnTo>
                  <a:cubicBezTo>
                    <a:pt x="3396186" y="1343023"/>
                    <a:pt x="3393298" y="1448638"/>
                    <a:pt x="3326372" y="1512000"/>
                  </a:cubicBezTo>
                  <a:cubicBezTo>
                    <a:pt x="3259446" y="1575361"/>
                    <a:pt x="3153829" y="1572473"/>
                    <a:pt x="3090468" y="1505547"/>
                  </a:cubicBezTo>
                  <a:lnTo>
                    <a:pt x="3073378" y="1487496"/>
                  </a:lnTo>
                  <a:cubicBezTo>
                    <a:pt x="2919662" y="1701713"/>
                    <a:pt x="2666991" y="1838843"/>
                    <a:pt x="2382792" y="1837062"/>
                  </a:cubicBezTo>
                  <a:lnTo>
                    <a:pt x="1832752" y="1833609"/>
                  </a:lnTo>
                  <a:lnTo>
                    <a:pt x="1832752" y="2374892"/>
                  </a:lnTo>
                  <a:cubicBezTo>
                    <a:pt x="1832752" y="2668478"/>
                    <a:pt x="1684730" y="2927490"/>
                    <a:pt x="1457702" y="3079064"/>
                  </a:cubicBezTo>
                  <a:cubicBezTo>
                    <a:pt x="1509390" y="3144226"/>
                    <a:pt x="1502268" y="3238971"/>
                    <a:pt x="1440373" y="3297572"/>
                  </a:cubicBezTo>
                  <a:cubicBezTo>
                    <a:pt x="1373447" y="3360933"/>
                    <a:pt x="1267830" y="3358045"/>
                    <a:pt x="1204469" y="3291119"/>
                  </a:cubicBezTo>
                  <a:lnTo>
                    <a:pt x="45693" y="2067168"/>
                  </a:lnTo>
                  <a:cubicBezTo>
                    <a:pt x="-17668" y="2000245"/>
                    <a:pt x="-14779" y="1894627"/>
                    <a:pt x="52146" y="1831267"/>
                  </a:cubicBezTo>
                  <a:cubicBezTo>
                    <a:pt x="119072" y="1767904"/>
                    <a:pt x="224687" y="1770794"/>
                    <a:pt x="288050" y="1837718"/>
                  </a:cubicBezTo>
                  <a:lnTo>
                    <a:pt x="305161" y="1855791"/>
                  </a:lnTo>
                  <a:cubicBezTo>
                    <a:pt x="457589" y="1650481"/>
                    <a:pt x="702601" y="1520187"/>
                    <a:pt x="978047" y="1520187"/>
                  </a:cubicBezTo>
                  <a:lnTo>
                    <a:pt x="1530057" y="1520187"/>
                  </a:lnTo>
                  <a:cubicBezTo>
                    <a:pt x="1531194" y="1339127"/>
                    <a:pt x="1532330" y="1158068"/>
                    <a:pt x="1533467" y="977008"/>
                  </a:cubicBezTo>
                  <a:cubicBezTo>
                    <a:pt x="1535338" y="678827"/>
                    <a:pt x="1689679" y="417271"/>
                    <a:pt x="1923558" y="268587"/>
                  </a:cubicBezTo>
                  <a:cubicBezTo>
                    <a:pt x="1868853" y="203019"/>
                    <a:pt x="1874955" y="105520"/>
                    <a:pt x="1938145" y="45695"/>
                  </a:cubicBezTo>
                  <a:cubicBezTo>
                    <a:pt x="2005071" y="-17668"/>
                    <a:pt x="2110688" y="-14780"/>
                    <a:pt x="2174049" y="521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38" name="그룹 60">
              <a:extLst>
                <a:ext uri="{FF2B5EF4-FFF2-40B4-BE49-F238E27FC236}">
                  <a16:creationId xmlns:a16="http://schemas.microsoft.com/office/drawing/2014/main" id="{9FC6FAF6-4FEA-4AC7-9C3B-54B5E03CD3B1}"/>
                </a:ext>
              </a:extLst>
            </p:cNvPr>
            <p:cNvGrpSpPr/>
            <p:nvPr/>
          </p:nvGrpSpPr>
          <p:grpSpPr>
            <a:xfrm>
              <a:off x="5536852" y="2753578"/>
              <a:ext cx="1089476" cy="1686250"/>
              <a:chOff x="5558699" y="2598826"/>
              <a:chExt cx="1089476" cy="1686250"/>
            </a:xfrm>
          </p:grpSpPr>
          <p:grpSp>
            <p:nvGrpSpPr>
              <p:cNvPr id="39" name="그룹 49">
                <a:extLst>
                  <a:ext uri="{FF2B5EF4-FFF2-40B4-BE49-F238E27FC236}">
                    <a16:creationId xmlns:a16="http://schemas.microsoft.com/office/drawing/2014/main" id="{EEAE1B4E-38F5-4504-9C2D-B37E6F9B136E}"/>
                  </a:ext>
                </a:extLst>
              </p:cNvPr>
              <p:cNvGrpSpPr/>
              <p:nvPr/>
            </p:nvGrpSpPr>
            <p:grpSpPr>
              <a:xfrm>
                <a:off x="5617507" y="3979880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70" name="타원 50">
                  <a:extLst>
                    <a:ext uri="{FF2B5EF4-FFF2-40B4-BE49-F238E27FC236}">
                      <a16:creationId xmlns:a16="http://schemas.microsoft.com/office/drawing/2014/main" id="{896BE6DE-ABDD-4075-B544-DA304351CB56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51">
                  <a:extLst>
                    <a:ext uri="{FF2B5EF4-FFF2-40B4-BE49-F238E27FC236}">
                      <a16:creationId xmlns:a16="http://schemas.microsoft.com/office/drawing/2014/main" id="{2B3A7E12-22CA-4429-A867-D48F788C7CDC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2" name="Block Arc 11">
                  <a:extLst>
                    <a:ext uri="{FF2B5EF4-FFF2-40B4-BE49-F238E27FC236}">
                      <a16:creationId xmlns:a16="http://schemas.microsoft.com/office/drawing/2014/main" id="{CF39DB46-AB12-4C04-88F0-767096BE4B8B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0" name="그룹 21">
                <a:extLst>
                  <a:ext uri="{FF2B5EF4-FFF2-40B4-BE49-F238E27FC236}">
                    <a16:creationId xmlns:a16="http://schemas.microsoft.com/office/drawing/2014/main" id="{ED103E3F-9871-4B19-A6A6-7EEDF5186AB1}"/>
                  </a:ext>
                </a:extLst>
              </p:cNvPr>
              <p:cNvGrpSpPr/>
              <p:nvPr/>
            </p:nvGrpSpPr>
            <p:grpSpPr>
              <a:xfrm>
                <a:off x="5811672" y="3628906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67" name="타원 22">
                  <a:extLst>
                    <a:ext uri="{FF2B5EF4-FFF2-40B4-BE49-F238E27FC236}">
                      <a16:creationId xmlns:a16="http://schemas.microsoft.com/office/drawing/2014/main" id="{4E9039E7-4E61-451E-A5DC-A82907DDC3AC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8" name="타원 23">
                  <a:extLst>
                    <a:ext uri="{FF2B5EF4-FFF2-40B4-BE49-F238E27FC236}">
                      <a16:creationId xmlns:a16="http://schemas.microsoft.com/office/drawing/2014/main" id="{783ABE2E-4F39-4754-9141-6C11DD1AD5C8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9" name="Block Arc 11">
                  <a:extLst>
                    <a:ext uri="{FF2B5EF4-FFF2-40B4-BE49-F238E27FC236}">
                      <a16:creationId xmlns:a16="http://schemas.microsoft.com/office/drawing/2014/main" id="{9403B11D-8A22-495E-A922-1D1C4FA53624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1" name="그룹 25">
                <a:extLst>
                  <a:ext uri="{FF2B5EF4-FFF2-40B4-BE49-F238E27FC236}">
                    <a16:creationId xmlns:a16="http://schemas.microsoft.com/office/drawing/2014/main" id="{D450A2CF-B8B0-4522-AB56-A430D1B9D35B}"/>
                  </a:ext>
                </a:extLst>
              </p:cNvPr>
              <p:cNvGrpSpPr/>
              <p:nvPr/>
            </p:nvGrpSpPr>
            <p:grpSpPr>
              <a:xfrm>
                <a:off x="6050354" y="3733355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64" name="타원 26">
                  <a:extLst>
                    <a:ext uri="{FF2B5EF4-FFF2-40B4-BE49-F238E27FC236}">
                      <a16:creationId xmlns:a16="http://schemas.microsoft.com/office/drawing/2014/main" id="{4BB0DAE8-30D5-4D36-BB1D-F48C02D21E7A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5" name="타원 27">
                  <a:extLst>
                    <a:ext uri="{FF2B5EF4-FFF2-40B4-BE49-F238E27FC236}">
                      <a16:creationId xmlns:a16="http://schemas.microsoft.com/office/drawing/2014/main" id="{17E6CD62-CCAC-478E-9BBE-463221D8F354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6" name="Block Arc 11">
                  <a:extLst>
                    <a:ext uri="{FF2B5EF4-FFF2-40B4-BE49-F238E27FC236}">
                      <a16:creationId xmlns:a16="http://schemas.microsoft.com/office/drawing/2014/main" id="{257B0C14-A47B-4F9D-9F04-D0CB17F9627C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2" name="그룹 29">
                <a:extLst>
                  <a:ext uri="{FF2B5EF4-FFF2-40B4-BE49-F238E27FC236}">
                    <a16:creationId xmlns:a16="http://schemas.microsoft.com/office/drawing/2014/main" id="{88C37229-8C95-4B8E-8235-8FF111F65A1D}"/>
                  </a:ext>
                </a:extLst>
              </p:cNvPr>
              <p:cNvGrpSpPr/>
              <p:nvPr/>
            </p:nvGrpSpPr>
            <p:grpSpPr>
              <a:xfrm>
                <a:off x="5804852" y="3899206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61" name="타원 30">
                  <a:extLst>
                    <a:ext uri="{FF2B5EF4-FFF2-40B4-BE49-F238E27FC236}">
                      <a16:creationId xmlns:a16="http://schemas.microsoft.com/office/drawing/2014/main" id="{0BD7D143-327F-4C65-A972-FD1A0D6A2C46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2" name="타원 31">
                  <a:extLst>
                    <a:ext uri="{FF2B5EF4-FFF2-40B4-BE49-F238E27FC236}">
                      <a16:creationId xmlns:a16="http://schemas.microsoft.com/office/drawing/2014/main" id="{1047223D-3335-407C-BDBB-9A51A3E0ADC6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3" name="Block Arc 11">
                  <a:extLst>
                    <a:ext uri="{FF2B5EF4-FFF2-40B4-BE49-F238E27FC236}">
                      <a16:creationId xmlns:a16="http://schemas.microsoft.com/office/drawing/2014/main" id="{E2D940E6-B985-41A2-A248-C39E5B68703D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3" name="그룹 33">
                <a:extLst>
                  <a:ext uri="{FF2B5EF4-FFF2-40B4-BE49-F238E27FC236}">
                    <a16:creationId xmlns:a16="http://schemas.microsoft.com/office/drawing/2014/main" id="{A747CF06-203B-43A0-8677-7FE1A27136A6}"/>
                  </a:ext>
                </a:extLst>
              </p:cNvPr>
              <p:cNvGrpSpPr/>
              <p:nvPr/>
            </p:nvGrpSpPr>
            <p:grpSpPr>
              <a:xfrm>
                <a:off x="5558699" y="3770159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58" name="타원 34">
                  <a:extLst>
                    <a:ext uri="{FF2B5EF4-FFF2-40B4-BE49-F238E27FC236}">
                      <a16:creationId xmlns:a16="http://schemas.microsoft.com/office/drawing/2014/main" id="{498CB132-9339-4E83-9D74-8275589F0B83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9" name="타원 35">
                  <a:extLst>
                    <a:ext uri="{FF2B5EF4-FFF2-40B4-BE49-F238E27FC236}">
                      <a16:creationId xmlns:a16="http://schemas.microsoft.com/office/drawing/2014/main" id="{4C9477B8-3038-4E9C-A092-863766363C3F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0" name="Block Arc 11">
                  <a:extLst>
                    <a:ext uri="{FF2B5EF4-FFF2-40B4-BE49-F238E27FC236}">
                      <a16:creationId xmlns:a16="http://schemas.microsoft.com/office/drawing/2014/main" id="{8C6D0D17-89F0-4D0C-B8B1-31FE04CAB35B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4" name="그룹 37">
                <a:extLst>
                  <a:ext uri="{FF2B5EF4-FFF2-40B4-BE49-F238E27FC236}">
                    <a16:creationId xmlns:a16="http://schemas.microsoft.com/office/drawing/2014/main" id="{63F3292A-7D0A-448F-822A-223F824E92E9}"/>
                  </a:ext>
                </a:extLst>
              </p:cNvPr>
              <p:cNvGrpSpPr/>
              <p:nvPr/>
            </p:nvGrpSpPr>
            <p:grpSpPr>
              <a:xfrm>
                <a:off x="6065408" y="3964544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55" name="타원 38">
                  <a:extLst>
                    <a:ext uri="{FF2B5EF4-FFF2-40B4-BE49-F238E27FC236}">
                      <a16:creationId xmlns:a16="http://schemas.microsoft.com/office/drawing/2014/main" id="{BE2C41BB-84E7-4620-8B61-4AAD0AECB160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6" name="타원 39">
                  <a:extLst>
                    <a:ext uri="{FF2B5EF4-FFF2-40B4-BE49-F238E27FC236}">
                      <a16:creationId xmlns:a16="http://schemas.microsoft.com/office/drawing/2014/main" id="{FA97A995-1C16-494C-8484-34C056330DCA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7" name="Block Arc 11">
                  <a:extLst>
                    <a:ext uri="{FF2B5EF4-FFF2-40B4-BE49-F238E27FC236}">
                      <a16:creationId xmlns:a16="http://schemas.microsoft.com/office/drawing/2014/main" id="{8EE2C06D-D201-4846-BE03-DAE3B0DC4947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5" name="그룹 41">
                <a:extLst>
                  <a:ext uri="{FF2B5EF4-FFF2-40B4-BE49-F238E27FC236}">
                    <a16:creationId xmlns:a16="http://schemas.microsoft.com/office/drawing/2014/main" id="{9652B11B-EC76-41E1-818D-42158DC5FA8A}"/>
                  </a:ext>
                </a:extLst>
              </p:cNvPr>
              <p:cNvGrpSpPr/>
              <p:nvPr/>
            </p:nvGrpSpPr>
            <p:grpSpPr>
              <a:xfrm>
                <a:off x="6342979" y="3957518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52" name="타원 42">
                  <a:extLst>
                    <a:ext uri="{FF2B5EF4-FFF2-40B4-BE49-F238E27FC236}">
                      <a16:creationId xmlns:a16="http://schemas.microsoft.com/office/drawing/2014/main" id="{FE4165EA-B60D-4DBE-BD90-2722A9C4B6A6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3" name="타원 43">
                  <a:extLst>
                    <a:ext uri="{FF2B5EF4-FFF2-40B4-BE49-F238E27FC236}">
                      <a16:creationId xmlns:a16="http://schemas.microsoft.com/office/drawing/2014/main" id="{0025FB4D-C377-456B-B22D-689CB308ACB3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4" name="Block Arc 11">
                  <a:extLst>
                    <a:ext uri="{FF2B5EF4-FFF2-40B4-BE49-F238E27FC236}">
                      <a16:creationId xmlns:a16="http://schemas.microsoft.com/office/drawing/2014/main" id="{AD1B7767-E9FB-4355-954F-0EEEF66F453F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D56761BD-3D25-46C8-B5F1-37F4D0D689C8}"/>
                  </a:ext>
                </a:extLst>
              </p:cNvPr>
              <p:cNvGrpSpPr/>
              <p:nvPr/>
            </p:nvGrpSpPr>
            <p:grpSpPr>
              <a:xfrm>
                <a:off x="6322640" y="3721994"/>
                <a:ext cx="305196" cy="305196"/>
                <a:chOff x="2460435" y="1380960"/>
                <a:chExt cx="914400" cy="914400"/>
              </a:xfrm>
              <a:solidFill>
                <a:schemeClr val="accent3"/>
              </a:solidFill>
            </p:grpSpPr>
            <p:sp>
              <p:nvSpPr>
                <p:cNvPr id="49" name="타원 46">
                  <a:extLst>
                    <a:ext uri="{FF2B5EF4-FFF2-40B4-BE49-F238E27FC236}">
                      <a16:creationId xmlns:a16="http://schemas.microsoft.com/office/drawing/2014/main" id="{0B609DA1-3A51-490F-AA50-AA904CD9C8B3}"/>
                    </a:ext>
                  </a:extLst>
                </p:cNvPr>
                <p:cNvSpPr/>
                <p:nvPr/>
              </p:nvSpPr>
              <p:spPr>
                <a:xfrm>
                  <a:off x="2460435" y="1380960"/>
                  <a:ext cx="914400" cy="9144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0" name="타원 47">
                  <a:extLst>
                    <a:ext uri="{FF2B5EF4-FFF2-40B4-BE49-F238E27FC236}">
                      <a16:creationId xmlns:a16="http://schemas.microsoft.com/office/drawing/2014/main" id="{E960FCCC-8BA5-4423-BE1A-57497913AFB3}"/>
                    </a:ext>
                  </a:extLst>
                </p:cNvPr>
                <p:cNvSpPr/>
                <p:nvPr/>
              </p:nvSpPr>
              <p:spPr>
                <a:xfrm>
                  <a:off x="2528509" y="1449034"/>
                  <a:ext cx="778251" cy="778251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1" name="Block Arc 11">
                  <a:extLst>
                    <a:ext uri="{FF2B5EF4-FFF2-40B4-BE49-F238E27FC236}">
                      <a16:creationId xmlns:a16="http://schemas.microsoft.com/office/drawing/2014/main" id="{249F2D99-8721-4DFB-B296-8B821A99A16C}"/>
                    </a:ext>
                  </a:extLst>
                </p:cNvPr>
                <p:cNvSpPr/>
                <p:nvPr/>
              </p:nvSpPr>
              <p:spPr>
                <a:xfrm>
                  <a:off x="2761961" y="1573266"/>
                  <a:ext cx="311347" cy="506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6337" h="7138182">
                      <a:moveTo>
                        <a:pt x="1563551" y="3029061"/>
                      </a:moveTo>
                      <a:lnTo>
                        <a:pt x="1563551" y="1171769"/>
                      </a:lnTo>
                      <a:cubicBezTo>
                        <a:pt x="1444523" y="1201084"/>
                        <a:pt x="1330799" y="1254073"/>
                        <a:pt x="1228219" y="1328453"/>
                      </a:cubicBezTo>
                      <a:cubicBezTo>
                        <a:pt x="927220" y="1546705"/>
                        <a:pt x="771440" y="1913395"/>
                        <a:pt x="823311" y="2281559"/>
                      </a:cubicBezTo>
                      <a:cubicBezTo>
                        <a:pt x="886035" y="2761950"/>
                        <a:pt x="1181988" y="2923981"/>
                        <a:pt x="1563551" y="3029061"/>
                      </a:cubicBezTo>
                      <a:close/>
                      <a:moveTo>
                        <a:pt x="2056123" y="5971053"/>
                      </a:moveTo>
                      <a:cubicBezTo>
                        <a:pt x="2180706" y="5941789"/>
                        <a:pt x="2300029" y="5887431"/>
                        <a:pt x="2407191" y="5809729"/>
                      </a:cubicBezTo>
                      <a:cubicBezTo>
                        <a:pt x="2708190" y="5591477"/>
                        <a:pt x="2863970" y="5224787"/>
                        <a:pt x="2812099" y="4856623"/>
                      </a:cubicBezTo>
                      <a:cubicBezTo>
                        <a:pt x="2712300" y="4365494"/>
                        <a:pt x="2419393" y="4148018"/>
                        <a:pt x="2056123" y="4007016"/>
                      </a:cubicBezTo>
                      <a:close/>
                      <a:moveTo>
                        <a:pt x="2056123" y="7138182"/>
                      </a:moveTo>
                      <a:lnTo>
                        <a:pt x="1563551" y="7138182"/>
                      </a:lnTo>
                      <a:lnTo>
                        <a:pt x="1563551" y="6796553"/>
                      </a:lnTo>
                      <a:cubicBezTo>
                        <a:pt x="1376287" y="6771102"/>
                        <a:pt x="1191751" y="6715291"/>
                        <a:pt x="1016794" y="6629471"/>
                      </a:cubicBezTo>
                      <a:cubicBezTo>
                        <a:pt x="412303" y="6332946"/>
                        <a:pt x="21102" y="5726704"/>
                        <a:pt x="0" y="5053734"/>
                      </a:cubicBezTo>
                      <a:lnTo>
                        <a:pt x="813973" y="5028205"/>
                      </a:lnTo>
                      <a:cubicBezTo>
                        <a:pt x="825624" y="5399818"/>
                        <a:pt x="1041643" y="5734588"/>
                        <a:pt x="1375441" y="5898325"/>
                      </a:cubicBezTo>
                      <a:cubicBezTo>
                        <a:pt x="1436179" y="5928119"/>
                        <a:pt x="1499008" y="5951362"/>
                        <a:pt x="1563551" y="5965918"/>
                      </a:cubicBezTo>
                      <a:lnTo>
                        <a:pt x="1563551" y="3847635"/>
                      </a:lnTo>
                      <a:cubicBezTo>
                        <a:pt x="920238" y="3662345"/>
                        <a:pt x="233045" y="3450393"/>
                        <a:pt x="16852" y="2382091"/>
                      </a:cubicBezTo>
                      <a:cubicBezTo>
                        <a:pt x="-73403" y="1719933"/>
                        <a:pt x="208577" y="1061859"/>
                        <a:pt x="750173" y="669157"/>
                      </a:cubicBezTo>
                      <a:cubicBezTo>
                        <a:pt x="994931" y="491686"/>
                        <a:pt x="1274723" y="381458"/>
                        <a:pt x="1563551" y="341319"/>
                      </a:cubicBezTo>
                      <a:lnTo>
                        <a:pt x="1563551" y="0"/>
                      </a:lnTo>
                      <a:lnTo>
                        <a:pt x="2056123" y="0"/>
                      </a:lnTo>
                      <a:lnTo>
                        <a:pt x="2056123" y="339268"/>
                      </a:lnTo>
                      <a:cubicBezTo>
                        <a:pt x="2248752" y="363969"/>
                        <a:pt x="2438747" y="420481"/>
                        <a:pt x="2618616" y="508711"/>
                      </a:cubicBezTo>
                      <a:cubicBezTo>
                        <a:pt x="3223107" y="805237"/>
                        <a:pt x="3614308" y="1411478"/>
                        <a:pt x="3635410" y="2084448"/>
                      </a:cubicBezTo>
                      <a:lnTo>
                        <a:pt x="2821437" y="2109978"/>
                      </a:lnTo>
                      <a:cubicBezTo>
                        <a:pt x="2809786" y="1738364"/>
                        <a:pt x="2593767" y="1403594"/>
                        <a:pt x="2259969" y="1239857"/>
                      </a:cubicBezTo>
                      <a:cubicBezTo>
                        <a:pt x="2194243" y="1207617"/>
                        <a:pt x="2126069" y="1183046"/>
                        <a:pt x="2056123" y="1168235"/>
                      </a:cubicBezTo>
                      <a:lnTo>
                        <a:pt x="2056123" y="3150890"/>
                      </a:lnTo>
                      <a:cubicBezTo>
                        <a:pt x="2675271" y="3303511"/>
                        <a:pt x="3347939" y="3564428"/>
                        <a:pt x="3618512" y="4743007"/>
                      </a:cubicBezTo>
                      <a:cubicBezTo>
                        <a:pt x="3712448" y="5409725"/>
                        <a:pt x="3430336" y="6073786"/>
                        <a:pt x="2885237" y="6469025"/>
                      </a:cubicBezTo>
                      <a:cubicBezTo>
                        <a:pt x="2636047" y="6649712"/>
                        <a:pt x="2350538" y="6760700"/>
                        <a:pt x="2056123" y="67987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7" name="이등변 삼각형 58">
                <a:extLst>
                  <a:ext uri="{FF2B5EF4-FFF2-40B4-BE49-F238E27FC236}">
                    <a16:creationId xmlns:a16="http://schemas.microsoft.com/office/drawing/2014/main" id="{D2B1CCD0-C83D-40B2-A773-195D9544D11D}"/>
                  </a:ext>
                </a:extLst>
              </p:cNvPr>
              <p:cNvSpPr/>
              <p:nvPr/>
            </p:nvSpPr>
            <p:spPr>
              <a:xfrm rot="10800000">
                <a:off x="5637159" y="2598826"/>
                <a:ext cx="945777" cy="489015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직사각형 59">
                <a:extLst>
                  <a:ext uri="{FF2B5EF4-FFF2-40B4-BE49-F238E27FC236}">
                    <a16:creationId xmlns:a16="http://schemas.microsoft.com/office/drawing/2014/main" id="{6DC83C5D-6EF8-47EB-B7C7-5E4AE2F8B912}"/>
                  </a:ext>
                </a:extLst>
              </p:cNvPr>
              <p:cNvSpPr/>
              <p:nvPr/>
            </p:nvSpPr>
            <p:spPr>
              <a:xfrm>
                <a:off x="6088867" y="3022230"/>
                <a:ext cx="36000" cy="720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412A1EA5-3F87-4AC1-A3E2-4F078DA73B82}"/>
              </a:ext>
            </a:extLst>
          </p:cNvPr>
          <p:cNvSpPr txBox="1"/>
          <p:nvPr/>
        </p:nvSpPr>
        <p:spPr>
          <a:xfrm>
            <a:off x="2155614" y="1722278"/>
            <a:ext cx="7681992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Hence, without further confusion, Jacob hired a business analyst, Robin to solve his existing business issue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0294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86007B-6E38-4431-A765-7574732FE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69"/>
            <a:ext cx="12192000" cy="6832461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981275A-3FFE-40D9-B617-B398C6828424}"/>
              </a:ext>
            </a:extLst>
          </p:cNvPr>
          <p:cNvSpPr/>
          <p:nvPr/>
        </p:nvSpPr>
        <p:spPr>
          <a:xfrm>
            <a:off x="0" y="12769"/>
            <a:ext cx="12192000" cy="6832460"/>
          </a:xfrm>
          <a:prstGeom prst="roundRect">
            <a:avLst>
              <a:gd name="adj" fmla="val 1203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18D268A-80B0-4235-A2DB-8333F0DF4999}"/>
              </a:ext>
            </a:extLst>
          </p:cNvPr>
          <p:cNvSpPr/>
          <p:nvPr/>
        </p:nvSpPr>
        <p:spPr>
          <a:xfrm>
            <a:off x="0" y="20319"/>
            <a:ext cx="12192000" cy="6832460"/>
          </a:xfrm>
          <a:prstGeom prst="roundRect">
            <a:avLst>
              <a:gd name="adj" fmla="val 1203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12A1EA5-3F87-4AC1-A3E2-4F078DA73B82}"/>
              </a:ext>
            </a:extLst>
          </p:cNvPr>
          <p:cNvSpPr txBox="1"/>
          <p:nvPr/>
        </p:nvSpPr>
        <p:spPr>
          <a:xfrm>
            <a:off x="1556174" y="1436012"/>
            <a:ext cx="8583506" cy="120032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After discussing with Jacob, Robin learned that the business objective was to get 80% of the customer back and to find a sustainable way of running the restaurant in the long tenure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4" name="Graphic 14">
            <a:extLst>
              <a:ext uri="{FF2B5EF4-FFF2-40B4-BE49-F238E27FC236}">
                <a16:creationId xmlns:a16="http://schemas.microsoft.com/office/drawing/2014/main" id="{7986836D-D721-4611-AED5-11F4D0E0F0AC}"/>
              </a:ext>
            </a:extLst>
          </p:cNvPr>
          <p:cNvSpPr/>
          <p:nvPr/>
        </p:nvSpPr>
        <p:spPr>
          <a:xfrm>
            <a:off x="7780072" y="3816568"/>
            <a:ext cx="1107716" cy="2912757"/>
          </a:xfrm>
          <a:custGeom>
            <a:avLst/>
            <a:gdLst>
              <a:gd name="connsiteX0" fmla="*/ 1708188 w 1743075"/>
              <a:gd name="connsiteY0" fmla="*/ 1960294 h 4829175"/>
              <a:gd name="connsiteX1" fmla="*/ 1736763 w 1743075"/>
              <a:gd name="connsiteY1" fmla="*/ 1693594 h 4829175"/>
              <a:gd name="connsiteX2" fmla="*/ 1727238 w 1743075"/>
              <a:gd name="connsiteY2" fmla="*/ 1609774 h 4829175"/>
              <a:gd name="connsiteX3" fmla="*/ 1703425 w 1743075"/>
              <a:gd name="connsiteY3" fmla="*/ 1511666 h 4829175"/>
              <a:gd name="connsiteX4" fmla="*/ 1696757 w 1743075"/>
              <a:gd name="connsiteY4" fmla="*/ 1463089 h 4829175"/>
              <a:gd name="connsiteX5" fmla="*/ 1622463 w 1743075"/>
              <a:gd name="connsiteY5" fmla="*/ 865871 h 4829175"/>
              <a:gd name="connsiteX6" fmla="*/ 1587220 w 1743075"/>
              <a:gd name="connsiteY6" fmla="*/ 831581 h 4829175"/>
              <a:gd name="connsiteX7" fmla="*/ 1263370 w 1743075"/>
              <a:gd name="connsiteY7" fmla="*/ 719186 h 4829175"/>
              <a:gd name="connsiteX8" fmla="*/ 1215745 w 1743075"/>
              <a:gd name="connsiteY8" fmla="*/ 693469 h 4829175"/>
              <a:gd name="connsiteX9" fmla="*/ 1170025 w 1743075"/>
              <a:gd name="connsiteY9" fmla="*/ 662989 h 4829175"/>
              <a:gd name="connsiteX10" fmla="*/ 1111923 w 1743075"/>
              <a:gd name="connsiteY10" fmla="*/ 522019 h 4829175"/>
              <a:gd name="connsiteX11" fmla="*/ 1116685 w 1743075"/>
              <a:gd name="connsiteY11" fmla="*/ 461059 h 4829175"/>
              <a:gd name="connsiteX12" fmla="*/ 1131925 w 1743075"/>
              <a:gd name="connsiteY12" fmla="*/ 392479 h 4829175"/>
              <a:gd name="connsiteX13" fmla="*/ 1143355 w 1743075"/>
              <a:gd name="connsiteY13" fmla="*/ 291514 h 4829175"/>
              <a:gd name="connsiteX14" fmla="*/ 1142403 w 1743075"/>
              <a:gd name="connsiteY14" fmla="*/ 289609 h 4829175"/>
              <a:gd name="connsiteX15" fmla="*/ 1126210 w 1743075"/>
              <a:gd name="connsiteY15" fmla="*/ 271511 h 4829175"/>
              <a:gd name="connsiteX16" fmla="*/ 1112875 w 1743075"/>
              <a:gd name="connsiteY16" fmla="*/ 285799 h 4829175"/>
              <a:gd name="connsiteX17" fmla="*/ 1113828 w 1743075"/>
              <a:gd name="connsiteY17" fmla="*/ 258176 h 4829175"/>
              <a:gd name="connsiteX18" fmla="*/ 1112875 w 1743075"/>
              <a:gd name="connsiteY18" fmla="*/ 224839 h 4829175"/>
              <a:gd name="connsiteX19" fmla="*/ 1107160 w 1743075"/>
              <a:gd name="connsiteY19" fmla="*/ 199121 h 4829175"/>
              <a:gd name="connsiteX20" fmla="*/ 1103350 w 1743075"/>
              <a:gd name="connsiteY20" fmla="*/ 182929 h 4829175"/>
              <a:gd name="connsiteX21" fmla="*/ 1100493 w 1743075"/>
              <a:gd name="connsiteY21" fmla="*/ 166736 h 4829175"/>
              <a:gd name="connsiteX22" fmla="*/ 1096683 w 1743075"/>
              <a:gd name="connsiteY22" fmla="*/ 150544 h 4829175"/>
              <a:gd name="connsiteX23" fmla="*/ 1091920 w 1743075"/>
              <a:gd name="connsiteY23" fmla="*/ 135304 h 4829175"/>
              <a:gd name="connsiteX24" fmla="*/ 1086205 w 1743075"/>
              <a:gd name="connsiteY24" fmla="*/ 116254 h 4829175"/>
              <a:gd name="connsiteX25" fmla="*/ 1077633 w 1743075"/>
              <a:gd name="connsiteY25" fmla="*/ 104824 h 4829175"/>
              <a:gd name="connsiteX26" fmla="*/ 1067155 w 1743075"/>
              <a:gd name="connsiteY26" fmla="*/ 89584 h 4829175"/>
              <a:gd name="connsiteX27" fmla="*/ 1055725 w 1743075"/>
              <a:gd name="connsiteY27" fmla="*/ 76249 h 4829175"/>
              <a:gd name="connsiteX28" fmla="*/ 1043343 w 1743075"/>
              <a:gd name="connsiteY28" fmla="*/ 65771 h 4829175"/>
              <a:gd name="connsiteX29" fmla="*/ 1030960 w 1743075"/>
              <a:gd name="connsiteY29" fmla="*/ 54341 h 4829175"/>
              <a:gd name="connsiteX30" fmla="*/ 1017625 w 1743075"/>
              <a:gd name="connsiteY30" fmla="*/ 41006 h 4829175"/>
              <a:gd name="connsiteX31" fmla="*/ 1003338 w 1743075"/>
              <a:gd name="connsiteY31" fmla="*/ 38149 h 4829175"/>
              <a:gd name="connsiteX32" fmla="*/ 981430 w 1743075"/>
              <a:gd name="connsiteY32" fmla="*/ 28624 h 4829175"/>
              <a:gd name="connsiteX33" fmla="*/ 958570 w 1743075"/>
              <a:gd name="connsiteY33" fmla="*/ 21004 h 4829175"/>
              <a:gd name="connsiteX34" fmla="*/ 934758 w 1743075"/>
              <a:gd name="connsiteY34" fmla="*/ 16241 h 4829175"/>
              <a:gd name="connsiteX35" fmla="*/ 910945 w 1743075"/>
              <a:gd name="connsiteY35" fmla="*/ 12431 h 4829175"/>
              <a:gd name="connsiteX36" fmla="*/ 886180 w 1743075"/>
              <a:gd name="connsiteY36" fmla="*/ 9574 h 4829175"/>
              <a:gd name="connsiteX37" fmla="*/ 861415 w 1743075"/>
              <a:gd name="connsiteY37" fmla="*/ 8621 h 4829175"/>
              <a:gd name="connsiteX38" fmla="*/ 847127 w 1743075"/>
              <a:gd name="connsiteY38" fmla="*/ 9574 h 4829175"/>
              <a:gd name="connsiteX39" fmla="*/ 831888 w 1743075"/>
              <a:gd name="connsiteY39" fmla="*/ 13384 h 4829175"/>
              <a:gd name="connsiteX40" fmla="*/ 817600 w 1743075"/>
              <a:gd name="connsiteY40" fmla="*/ 19099 h 4829175"/>
              <a:gd name="connsiteX41" fmla="*/ 810933 w 1743075"/>
              <a:gd name="connsiteY41" fmla="*/ 11479 h 4829175"/>
              <a:gd name="connsiteX42" fmla="*/ 807123 w 1743075"/>
              <a:gd name="connsiteY42" fmla="*/ 29576 h 4829175"/>
              <a:gd name="connsiteX43" fmla="*/ 790930 w 1743075"/>
              <a:gd name="connsiteY43" fmla="*/ 41006 h 4829175"/>
              <a:gd name="connsiteX44" fmla="*/ 774738 w 1743075"/>
              <a:gd name="connsiteY44" fmla="*/ 59104 h 4829175"/>
              <a:gd name="connsiteX45" fmla="*/ 759498 w 1743075"/>
              <a:gd name="connsiteY45" fmla="*/ 76249 h 4829175"/>
              <a:gd name="connsiteX46" fmla="*/ 746163 w 1743075"/>
              <a:gd name="connsiteY46" fmla="*/ 89584 h 4829175"/>
              <a:gd name="connsiteX47" fmla="*/ 733780 w 1743075"/>
              <a:gd name="connsiteY47" fmla="*/ 105776 h 4829175"/>
              <a:gd name="connsiteX48" fmla="*/ 723302 w 1743075"/>
              <a:gd name="connsiteY48" fmla="*/ 122921 h 4829175"/>
              <a:gd name="connsiteX49" fmla="*/ 713777 w 1743075"/>
              <a:gd name="connsiteY49" fmla="*/ 139114 h 4829175"/>
              <a:gd name="connsiteX50" fmla="*/ 706158 w 1743075"/>
              <a:gd name="connsiteY50" fmla="*/ 160069 h 4829175"/>
              <a:gd name="connsiteX51" fmla="*/ 702348 w 1743075"/>
              <a:gd name="connsiteY51" fmla="*/ 175309 h 4829175"/>
              <a:gd name="connsiteX52" fmla="*/ 699490 w 1743075"/>
              <a:gd name="connsiteY52" fmla="*/ 186739 h 4829175"/>
              <a:gd name="connsiteX53" fmla="*/ 696633 w 1743075"/>
              <a:gd name="connsiteY53" fmla="*/ 216266 h 4829175"/>
              <a:gd name="connsiteX54" fmla="*/ 698538 w 1743075"/>
              <a:gd name="connsiteY54" fmla="*/ 247699 h 4829175"/>
              <a:gd name="connsiteX55" fmla="*/ 694727 w 1743075"/>
              <a:gd name="connsiteY55" fmla="*/ 306754 h 4829175"/>
              <a:gd name="connsiteX56" fmla="*/ 694727 w 1743075"/>
              <a:gd name="connsiteY56" fmla="*/ 306754 h 4829175"/>
              <a:gd name="connsiteX57" fmla="*/ 662343 w 1743075"/>
              <a:gd name="connsiteY57" fmla="*/ 320089 h 4829175"/>
              <a:gd name="connsiteX58" fmla="*/ 671868 w 1743075"/>
              <a:gd name="connsiteY58" fmla="*/ 384859 h 4829175"/>
              <a:gd name="connsiteX59" fmla="*/ 682345 w 1743075"/>
              <a:gd name="connsiteY59" fmla="*/ 400099 h 4829175"/>
              <a:gd name="connsiteX60" fmla="*/ 769975 w 1743075"/>
              <a:gd name="connsiteY60" fmla="*/ 575359 h 4829175"/>
              <a:gd name="connsiteX61" fmla="*/ 679488 w 1743075"/>
              <a:gd name="connsiteY61" fmla="*/ 741094 h 4829175"/>
              <a:gd name="connsiteX62" fmla="*/ 412787 w 1743075"/>
              <a:gd name="connsiteY62" fmla="*/ 837296 h 4829175"/>
              <a:gd name="connsiteX63" fmla="*/ 355637 w 1743075"/>
              <a:gd name="connsiteY63" fmla="*/ 917306 h 4829175"/>
              <a:gd name="connsiteX64" fmla="*/ 337540 w 1743075"/>
              <a:gd name="connsiteY64" fmla="*/ 1080184 h 4829175"/>
              <a:gd name="connsiteX65" fmla="*/ 323253 w 1743075"/>
              <a:gd name="connsiteY65" fmla="*/ 1267826 h 4829175"/>
              <a:gd name="connsiteX66" fmla="*/ 286105 w 1743075"/>
              <a:gd name="connsiteY66" fmla="*/ 1558339 h 4829175"/>
              <a:gd name="connsiteX67" fmla="*/ 277533 w 1743075"/>
              <a:gd name="connsiteY67" fmla="*/ 1647874 h 4829175"/>
              <a:gd name="connsiteX68" fmla="*/ 256578 w 1743075"/>
              <a:gd name="connsiteY68" fmla="*/ 1709786 h 4829175"/>
              <a:gd name="connsiteX69" fmla="*/ 246100 w 1743075"/>
              <a:gd name="connsiteY69" fmla="*/ 1762174 h 4829175"/>
              <a:gd name="connsiteX70" fmla="*/ 248005 w 1743075"/>
              <a:gd name="connsiteY70" fmla="*/ 1892666 h 4829175"/>
              <a:gd name="connsiteX71" fmla="*/ 242290 w 1743075"/>
              <a:gd name="connsiteY71" fmla="*/ 1940291 h 4829175"/>
              <a:gd name="connsiteX72" fmla="*/ 230860 w 1743075"/>
              <a:gd name="connsiteY72" fmla="*/ 2296526 h 4829175"/>
              <a:gd name="connsiteX73" fmla="*/ 225145 w 1743075"/>
              <a:gd name="connsiteY73" fmla="*/ 2352724 h 4829175"/>
              <a:gd name="connsiteX74" fmla="*/ 231813 w 1743075"/>
              <a:gd name="connsiteY74" fmla="*/ 2441306 h 4829175"/>
              <a:gd name="connsiteX75" fmla="*/ 238480 w 1743075"/>
              <a:gd name="connsiteY75" fmla="*/ 2520364 h 4829175"/>
              <a:gd name="connsiteX76" fmla="*/ 221335 w 1743075"/>
              <a:gd name="connsiteY76" fmla="*/ 2589896 h 4829175"/>
              <a:gd name="connsiteX77" fmla="*/ 228003 w 1743075"/>
              <a:gd name="connsiteY77" fmla="*/ 2667049 h 4829175"/>
              <a:gd name="connsiteX78" fmla="*/ 237528 w 1743075"/>
              <a:gd name="connsiteY78" fmla="*/ 2822306 h 4829175"/>
              <a:gd name="connsiteX79" fmla="*/ 171805 w 1743075"/>
              <a:gd name="connsiteY79" fmla="*/ 3010901 h 4829175"/>
              <a:gd name="connsiteX80" fmla="*/ 125132 w 1743075"/>
              <a:gd name="connsiteY80" fmla="*/ 3028999 h 4829175"/>
              <a:gd name="connsiteX81" fmla="*/ 93700 w 1743075"/>
              <a:gd name="connsiteY81" fmla="*/ 3107104 h 4829175"/>
              <a:gd name="connsiteX82" fmla="*/ 27025 w 1743075"/>
              <a:gd name="connsiteY82" fmla="*/ 3277601 h 4829175"/>
              <a:gd name="connsiteX83" fmla="*/ 19405 w 1743075"/>
              <a:gd name="connsiteY83" fmla="*/ 3385234 h 4829175"/>
              <a:gd name="connsiteX84" fmla="*/ 13690 w 1743075"/>
              <a:gd name="connsiteY84" fmla="*/ 3611929 h 4829175"/>
              <a:gd name="connsiteX85" fmla="*/ 23215 w 1743075"/>
              <a:gd name="connsiteY85" fmla="*/ 3724324 h 4829175"/>
              <a:gd name="connsiteX86" fmla="*/ 83222 w 1743075"/>
              <a:gd name="connsiteY86" fmla="*/ 3803381 h 4829175"/>
              <a:gd name="connsiteX87" fmla="*/ 190855 w 1743075"/>
              <a:gd name="connsiteY87" fmla="*/ 3811001 h 4829175"/>
              <a:gd name="connsiteX88" fmla="*/ 237528 w 1743075"/>
              <a:gd name="connsiteY88" fmla="*/ 3805286 h 4829175"/>
              <a:gd name="connsiteX89" fmla="*/ 327062 w 1743075"/>
              <a:gd name="connsiteY89" fmla="*/ 3796714 h 4829175"/>
              <a:gd name="connsiteX90" fmla="*/ 320395 w 1743075"/>
              <a:gd name="connsiteY90" fmla="*/ 4089131 h 4829175"/>
              <a:gd name="connsiteX91" fmla="*/ 314680 w 1743075"/>
              <a:gd name="connsiteY91" fmla="*/ 4139614 h 4829175"/>
              <a:gd name="connsiteX92" fmla="*/ 311823 w 1743075"/>
              <a:gd name="connsiteY92" fmla="*/ 4163426 h 4829175"/>
              <a:gd name="connsiteX93" fmla="*/ 279438 w 1743075"/>
              <a:gd name="connsiteY93" fmla="*/ 4415839 h 4829175"/>
              <a:gd name="connsiteX94" fmla="*/ 317537 w 1743075"/>
              <a:gd name="connsiteY94" fmla="*/ 4444414 h 4829175"/>
              <a:gd name="connsiteX95" fmla="*/ 286105 w 1743075"/>
              <a:gd name="connsiteY95" fmla="*/ 4481561 h 4829175"/>
              <a:gd name="connsiteX96" fmla="*/ 277533 w 1743075"/>
              <a:gd name="connsiteY96" fmla="*/ 4502516 h 4829175"/>
              <a:gd name="connsiteX97" fmla="*/ 260388 w 1743075"/>
              <a:gd name="connsiteY97" fmla="*/ 4569191 h 4829175"/>
              <a:gd name="connsiteX98" fmla="*/ 173710 w 1743075"/>
              <a:gd name="connsiteY98" fmla="*/ 4682539 h 4829175"/>
              <a:gd name="connsiteX99" fmla="*/ 111797 w 1743075"/>
              <a:gd name="connsiteY99" fmla="*/ 4718734 h 4829175"/>
              <a:gd name="connsiteX100" fmla="*/ 79412 w 1743075"/>
              <a:gd name="connsiteY100" fmla="*/ 4791124 h 4829175"/>
              <a:gd name="connsiteX101" fmla="*/ 136563 w 1743075"/>
              <a:gd name="connsiteY101" fmla="*/ 4813031 h 4829175"/>
              <a:gd name="connsiteX102" fmla="*/ 283248 w 1743075"/>
              <a:gd name="connsiteY102" fmla="*/ 4812079 h 4829175"/>
              <a:gd name="connsiteX103" fmla="*/ 358495 w 1743075"/>
              <a:gd name="connsiteY103" fmla="*/ 4777789 h 4829175"/>
              <a:gd name="connsiteX104" fmla="*/ 440410 w 1743075"/>
              <a:gd name="connsiteY104" fmla="*/ 4756834 h 4829175"/>
              <a:gd name="connsiteX105" fmla="*/ 594715 w 1743075"/>
              <a:gd name="connsiteY105" fmla="*/ 4730164 h 4829175"/>
              <a:gd name="connsiteX106" fmla="*/ 611860 w 1743075"/>
              <a:gd name="connsiteY106" fmla="*/ 4528234 h 4829175"/>
              <a:gd name="connsiteX107" fmla="*/ 650913 w 1743075"/>
              <a:gd name="connsiteY107" fmla="*/ 4437746 h 4829175"/>
              <a:gd name="connsiteX108" fmla="*/ 672820 w 1743075"/>
              <a:gd name="connsiteY108" fmla="*/ 4431079 h 4829175"/>
              <a:gd name="connsiteX109" fmla="*/ 716635 w 1743075"/>
              <a:gd name="connsiteY109" fmla="*/ 4253914 h 4829175"/>
              <a:gd name="connsiteX110" fmla="*/ 721398 w 1743075"/>
              <a:gd name="connsiteY110" fmla="*/ 4228196 h 4829175"/>
              <a:gd name="connsiteX111" fmla="*/ 755688 w 1743075"/>
              <a:gd name="connsiteY111" fmla="*/ 3985309 h 4829175"/>
              <a:gd name="connsiteX112" fmla="*/ 762355 w 1743075"/>
              <a:gd name="connsiteY112" fmla="*/ 3962449 h 4829175"/>
              <a:gd name="connsiteX113" fmla="*/ 826173 w 1743075"/>
              <a:gd name="connsiteY113" fmla="*/ 3636694 h 4829175"/>
              <a:gd name="connsiteX114" fmla="*/ 829983 w 1743075"/>
              <a:gd name="connsiteY114" fmla="*/ 3612881 h 4829175"/>
              <a:gd name="connsiteX115" fmla="*/ 836650 w 1743075"/>
              <a:gd name="connsiteY115" fmla="*/ 3565256 h 4829175"/>
              <a:gd name="connsiteX116" fmla="*/ 867130 w 1743075"/>
              <a:gd name="connsiteY116" fmla="*/ 3320464 h 4829175"/>
              <a:gd name="connsiteX117" fmla="*/ 915708 w 1743075"/>
              <a:gd name="connsiteY117" fmla="*/ 2997566 h 4829175"/>
              <a:gd name="connsiteX118" fmla="*/ 936663 w 1743075"/>
              <a:gd name="connsiteY118" fmla="*/ 3032809 h 4829175"/>
              <a:gd name="connsiteX119" fmla="*/ 949998 w 1743075"/>
              <a:gd name="connsiteY119" fmla="*/ 3197591 h 4829175"/>
              <a:gd name="connsiteX120" fmla="*/ 949045 w 1743075"/>
              <a:gd name="connsiteY120" fmla="*/ 3325226 h 4829175"/>
              <a:gd name="connsiteX121" fmla="*/ 980477 w 1743075"/>
              <a:gd name="connsiteY121" fmla="*/ 3579544 h 4829175"/>
              <a:gd name="connsiteX122" fmla="*/ 983335 w 1743075"/>
              <a:gd name="connsiteY122" fmla="*/ 3946256 h 4829175"/>
              <a:gd name="connsiteX123" fmla="*/ 989050 w 1743075"/>
              <a:gd name="connsiteY123" fmla="*/ 4107229 h 4829175"/>
              <a:gd name="connsiteX124" fmla="*/ 976668 w 1743075"/>
              <a:gd name="connsiteY124" fmla="*/ 4243436 h 4829175"/>
              <a:gd name="connsiteX125" fmla="*/ 971905 w 1743075"/>
              <a:gd name="connsiteY125" fmla="*/ 4266296 h 4829175"/>
              <a:gd name="connsiteX126" fmla="*/ 966190 w 1743075"/>
              <a:gd name="connsiteY126" fmla="*/ 4288204 h 4829175"/>
              <a:gd name="connsiteX127" fmla="*/ 961427 w 1743075"/>
              <a:gd name="connsiteY127" fmla="*/ 4595861 h 4829175"/>
              <a:gd name="connsiteX128" fmla="*/ 974763 w 1743075"/>
              <a:gd name="connsiteY128" fmla="*/ 4618721 h 4829175"/>
              <a:gd name="connsiteX129" fmla="*/ 1007148 w 1743075"/>
              <a:gd name="connsiteY129" fmla="*/ 4692064 h 4829175"/>
              <a:gd name="connsiteX130" fmla="*/ 1070013 w 1743075"/>
              <a:gd name="connsiteY130" fmla="*/ 4767311 h 4829175"/>
              <a:gd name="connsiteX131" fmla="*/ 1116685 w 1743075"/>
              <a:gd name="connsiteY131" fmla="*/ 4820651 h 4829175"/>
              <a:gd name="connsiteX132" fmla="*/ 1133830 w 1743075"/>
              <a:gd name="connsiteY132" fmla="*/ 4827319 h 4829175"/>
              <a:gd name="connsiteX133" fmla="*/ 1181455 w 1743075"/>
              <a:gd name="connsiteY133" fmla="*/ 4827319 h 4829175"/>
              <a:gd name="connsiteX134" fmla="*/ 1255750 w 1743075"/>
              <a:gd name="connsiteY134" fmla="*/ 4818746 h 4829175"/>
              <a:gd name="connsiteX135" fmla="*/ 1298613 w 1743075"/>
              <a:gd name="connsiteY135" fmla="*/ 4766359 h 4829175"/>
              <a:gd name="connsiteX136" fmla="*/ 1281468 w 1743075"/>
              <a:gd name="connsiteY136" fmla="*/ 4697779 h 4829175"/>
              <a:gd name="connsiteX137" fmla="*/ 1270038 w 1743075"/>
              <a:gd name="connsiteY137" fmla="*/ 4605386 h 4829175"/>
              <a:gd name="connsiteX138" fmla="*/ 1330998 w 1743075"/>
              <a:gd name="connsiteY138" fmla="*/ 4244389 h 4829175"/>
              <a:gd name="connsiteX139" fmla="*/ 1331950 w 1743075"/>
              <a:gd name="connsiteY139" fmla="*/ 4239626 h 4829175"/>
              <a:gd name="connsiteX140" fmla="*/ 1352905 w 1743075"/>
              <a:gd name="connsiteY140" fmla="*/ 3898631 h 4829175"/>
              <a:gd name="connsiteX141" fmla="*/ 1384338 w 1743075"/>
              <a:gd name="connsiteY141" fmla="*/ 3664316 h 4829175"/>
              <a:gd name="connsiteX142" fmla="*/ 1441488 w 1743075"/>
              <a:gd name="connsiteY142" fmla="*/ 3318559 h 4829175"/>
              <a:gd name="connsiteX143" fmla="*/ 1457680 w 1743075"/>
              <a:gd name="connsiteY143" fmla="*/ 3014711 h 4829175"/>
              <a:gd name="connsiteX144" fmla="*/ 1485303 w 1743075"/>
              <a:gd name="connsiteY144" fmla="*/ 2673716 h 4829175"/>
              <a:gd name="connsiteX145" fmla="*/ 1488160 w 1743075"/>
              <a:gd name="connsiteY145" fmla="*/ 2573704 h 4829175"/>
              <a:gd name="connsiteX146" fmla="*/ 1497685 w 1743075"/>
              <a:gd name="connsiteY146" fmla="*/ 2507981 h 4829175"/>
              <a:gd name="connsiteX147" fmla="*/ 1519593 w 1743075"/>
              <a:gd name="connsiteY147" fmla="*/ 2480359 h 4829175"/>
              <a:gd name="connsiteX148" fmla="*/ 1573885 w 1743075"/>
              <a:gd name="connsiteY148" fmla="*/ 2434639 h 4829175"/>
              <a:gd name="connsiteX149" fmla="*/ 1599603 w 1743075"/>
              <a:gd name="connsiteY149" fmla="*/ 2400349 h 4829175"/>
              <a:gd name="connsiteX150" fmla="*/ 1662468 w 1743075"/>
              <a:gd name="connsiteY150" fmla="*/ 2271761 h 4829175"/>
              <a:gd name="connsiteX151" fmla="*/ 1671040 w 1743075"/>
              <a:gd name="connsiteY151" fmla="*/ 2126029 h 4829175"/>
              <a:gd name="connsiteX152" fmla="*/ 1671993 w 1743075"/>
              <a:gd name="connsiteY152" fmla="*/ 2111741 h 4829175"/>
              <a:gd name="connsiteX153" fmla="*/ 1708188 w 1743075"/>
              <a:gd name="connsiteY153" fmla="*/ 1960294 h 4829175"/>
              <a:gd name="connsiteX154" fmla="*/ 284200 w 1743075"/>
              <a:gd name="connsiteY154" fmla="*/ 2927081 h 4829175"/>
              <a:gd name="connsiteX155" fmla="*/ 321348 w 1743075"/>
              <a:gd name="connsiteY155" fmla="*/ 2824211 h 4829175"/>
              <a:gd name="connsiteX156" fmla="*/ 328968 w 1743075"/>
              <a:gd name="connsiteY156" fmla="*/ 2825164 h 4829175"/>
              <a:gd name="connsiteX157" fmla="*/ 337540 w 1743075"/>
              <a:gd name="connsiteY157" fmla="*/ 2930891 h 4829175"/>
              <a:gd name="connsiteX158" fmla="*/ 284200 w 1743075"/>
              <a:gd name="connsiteY158" fmla="*/ 2927081 h 4829175"/>
              <a:gd name="connsiteX159" fmla="*/ 391833 w 1743075"/>
              <a:gd name="connsiteY159" fmla="*/ 2454641 h 4829175"/>
              <a:gd name="connsiteX160" fmla="*/ 262293 w 1743075"/>
              <a:gd name="connsiteY160" fmla="*/ 2454641 h 4829175"/>
              <a:gd name="connsiteX161" fmla="*/ 288963 w 1743075"/>
              <a:gd name="connsiteY161" fmla="*/ 2388919 h 4829175"/>
              <a:gd name="connsiteX162" fmla="*/ 401358 w 1743075"/>
              <a:gd name="connsiteY162" fmla="*/ 2401301 h 4829175"/>
              <a:gd name="connsiteX163" fmla="*/ 391833 w 1743075"/>
              <a:gd name="connsiteY163" fmla="*/ 2454641 h 4829175"/>
              <a:gd name="connsiteX164" fmla="*/ 422312 w 1743075"/>
              <a:gd name="connsiteY164" fmla="*/ 2628949 h 4829175"/>
              <a:gd name="connsiteX165" fmla="*/ 414693 w 1743075"/>
              <a:gd name="connsiteY165" fmla="*/ 2566084 h 4829175"/>
              <a:gd name="connsiteX166" fmla="*/ 408978 w 1743075"/>
              <a:gd name="connsiteY166" fmla="*/ 2500361 h 4829175"/>
              <a:gd name="connsiteX167" fmla="*/ 410883 w 1743075"/>
              <a:gd name="connsiteY167" fmla="*/ 2468929 h 4829175"/>
              <a:gd name="connsiteX168" fmla="*/ 448030 w 1743075"/>
              <a:gd name="connsiteY168" fmla="*/ 2374631 h 4829175"/>
              <a:gd name="connsiteX169" fmla="*/ 422312 w 1743075"/>
              <a:gd name="connsiteY169" fmla="*/ 2628949 h 4829175"/>
              <a:gd name="connsiteX170" fmla="*/ 814743 w 1743075"/>
              <a:gd name="connsiteY170" fmla="*/ 1037321 h 4829175"/>
              <a:gd name="connsiteX171" fmla="*/ 806170 w 1743075"/>
              <a:gd name="connsiteY171" fmla="*/ 1037321 h 4829175"/>
              <a:gd name="connsiteX172" fmla="*/ 793788 w 1743075"/>
              <a:gd name="connsiteY172" fmla="*/ 857299 h 4829175"/>
              <a:gd name="connsiteX173" fmla="*/ 802360 w 1743075"/>
              <a:gd name="connsiteY173" fmla="*/ 854441 h 4829175"/>
              <a:gd name="connsiteX174" fmla="*/ 849033 w 1743075"/>
              <a:gd name="connsiteY174" fmla="*/ 903971 h 4829175"/>
              <a:gd name="connsiteX175" fmla="*/ 862368 w 1743075"/>
              <a:gd name="connsiteY175" fmla="*/ 883969 h 4829175"/>
              <a:gd name="connsiteX176" fmla="*/ 885227 w 1743075"/>
              <a:gd name="connsiteY176" fmla="*/ 857299 h 4829175"/>
              <a:gd name="connsiteX177" fmla="*/ 891895 w 1743075"/>
              <a:gd name="connsiteY177" fmla="*/ 861109 h 4829175"/>
              <a:gd name="connsiteX178" fmla="*/ 814743 w 1743075"/>
              <a:gd name="connsiteY178" fmla="*/ 1037321 h 4829175"/>
              <a:gd name="connsiteX179" fmla="*/ 860463 w 1743075"/>
              <a:gd name="connsiteY179" fmla="*/ 883969 h 4829175"/>
              <a:gd name="connsiteX180" fmla="*/ 796645 w 1743075"/>
              <a:gd name="connsiteY180" fmla="*/ 786814 h 4829175"/>
              <a:gd name="connsiteX181" fmla="*/ 795693 w 1743075"/>
              <a:gd name="connsiteY181" fmla="*/ 672514 h 4829175"/>
              <a:gd name="connsiteX182" fmla="*/ 901420 w 1743075"/>
              <a:gd name="connsiteY182" fmla="*/ 747761 h 4829175"/>
              <a:gd name="connsiteX183" fmla="*/ 860463 w 1743075"/>
              <a:gd name="connsiteY183" fmla="*/ 883969 h 4829175"/>
              <a:gd name="connsiteX184" fmla="*/ 985240 w 1743075"/>
              <a:gd name="connsiteY184" fmla="*/ 1052561 h 4829175"/>
              <a:gd name="connsiteX185" fmla="*/ 979525 w 1743075"/>
              <a:gd name="connsiteY185" fmla="*/ 1050656 h 4829175"/>
              <a:gd name="connsiteX186" fmla="*/ 970952 w 1743075"/>
              <a:gd name="connsiteY186" fmla="*/ 869681 h 4829175"/>
              <a:gd name="connsiteX187" fmla="*/ 999527 w 1743075"/>
              <a:gd name="connsiteY187" fmla="*/ 913496 h 4829175"/>
              <a:gd name="connsiteX188" fmla="*/ 1044295 w 1743075"/>
              <a:gd name="connsiteY188" fmla="*/ 880159 h 4829175"/>
              <a:gd name="connsiteX189" fmla="*/ 985240 w 1743075"/>
              <a:gd name="connsiteY189" fmla="*/ 1052561 h 4829175"/>
              <a:gd name="connsiteX190" fmla="*/ 1001433 w 1743075"/>
              <a:gd name="connsiteY190" fmla="*/ 888731 h 4829175"/>
              <a:gd name="connsiteX191" fmla="*/ 942377 w 1743075"/>
              <a:gd name="connsiteY191" fmla="*/ 758239 h 4829175"/>
              <a:gd name="connsiteX192" fmla="*/ 1104303 w 1743075"/>
              <a:gd name="connsiteY192" fmla="*/ 632509 h 4829175"/>
              <a:gd name="connsiteX193" fmla="*/ 1001433 w 1743075"/>
              <a:gd name="connsiteY193" fmla="*/ 888731 h 4829175"/>
              <a:gd name="connsiteX194" fmla="*/ 1510068 w 1743075"/>
              <a:gd name="connsiteY194" fmla="*/ 2456546 h 4829175"/>
              <a:gd name="connsiteX195" fmla="*/ 1388148 w 1743075"/>
              <a:gd name="connsiteY195" fmla="*/ 2296526 h 4829175"/>
              <a:gd name="connsiteX196" fmla="*/ 1543405 w 1743075"/>
              <a:gd name="connsiteY196" fmla="*/ 2432734 h 4829175"/>
              <a:gd name="connsiteX197" fmla="*/ 1510068 w 1743075"/>
              <a:gd name="connsiteY197" fmla="*/ 2456546 h 4829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743075" h="4829175">
                <a:moveTo>
                  <a:pt x="1708188" y="1960294"/>
                </a:moveTo>
                <a:cubicBezTo>
                  <a:pt x="1708188" y="1871711"/>
                  <a:pt x="1736763" y="1782176"/>
                  <a:pt x="1736763" y="1693594"/>
                </a:cubicBezTo>
                <a:cubicBezTo>
                  <a:pt x="1733905" y="1665971"/>
                  <a:pt x="1731048" y="1637396"/>
                  <a:pt x="1727238" y="1609774"/>
                </a:cubicBezTo>
                <a:cubicBezTo>
                  <a:pt x="1722475" y="1577389"/>
                  <a:pt x="1708188" y="1544051"/>
                  <a:pt x="1703425" y="1511666"/>
                </a:cubicBezTo>
                <a:cubicBezTo>
                  <a:pt x="1700568" y="1495474"/>
                  <a:pt x="1698663" y="1479281"/>
                  <a:pt x="1696757" y="1463089"/>
                </a:cubicBezTo>
                <a:cubicBezTo>
                  <a:pt x="1670088" y="1265921"/>
                  <a:pt x="1689138" y="1056371"/>
                  <a:pt x="1622463" y="865871"/>
                </a:cubicBezTo>
                <a:cubicBezTo>
                  <a:pt x="1611985" y="852536"/>
                  <a:pt x="1599603" y="842059"/>
                  <a:pt x="1587220" y="831581"/>
                </a:cubicBezTo>
                <a:cubicBezTo>
                  <a:pt x="1498638" y="763954"/>
                  <a:pt x="1360525" y="772526"/>
                  <a:pt x="1263370" y="719186"/>
                </a:cubicBezTo>
                <a:cubicBezTo>
                  <a:pt x="1247178" y="711566"/>
                  <a:pt x="1230985" y="702994"/>
                  <a:pt x="1215745" y="693469"/>
                </a:cubicBezTo>
                <a:cubicBezTo>
                  <a:pt x="1200505" y="683944"/>
                  <a:pt x="1185265" y="674419"/>
                  <a:pt x="1170025" y="662989"/>
                </a:cubicBezTo>
                <a:cubicBezTo>
                  <a:pt x="1123353" y="626794"/>
                  <a:pt x="1099540" y="582979"/>
                  <a:pt x="1111923" y="522019"/>
                </a:cubicBezTo>
                <a:cubicBezTo>
                  <a:pt x="1115733" y="502016"/>
                  <a:pt x="1113828" y="481061"/>
                  <a:pt x="1116685" y="461059"/>
                </a:cubicBezTo>
                <a:cubicBezTo>
                  <a:pt x="1120495" y="438199"/>
                  <a:pt x="1123353" y="413434"/>
                  <a:pt x="1131925" y="392479"/>
                </a:cubicBezTo>
                <a:cubicBezTo>
                  <a:pt x="1146213" y="357236"/>
                  <a:pt x="1151928" y="324851"/>
                  <a:pt x="1143355" y="291514"/>
                </a:cubicBezTo>
                <a:lnTo>
                  <a:pt x="1142403" y="289609"/>
                </a:lnTo>
                <a:cubicBezTo>
                  <a:pt x="1137640" y="269606"/>
                  <a:pt x="1126210" y="271511"/>
                  <a:pt x="1126210" y="271511"/>
                </a:cubicBezTo>
                <a:cubicBezTo>
                  <a:pt x="1120495" y="275321"/>
                  <a:pt x="1112875" y="285799"/>
                  <a:pt x="1112875" y="285799"/>
                </a:cubicBezTo>
                <a:lnTo>
                  <a:pt x="1113828" y="258176"/>
                </a:lnTo>
                <a:lnTo>
                  <a:pt x="1112875" y="224839"/>
                </a:lnTo>
                <a:cubicBezTo>
                  <a:pt x="1110970" y="222934"/>
                  <a:pt x="1109065" y="207694"/>
                  <a:pt x="1107160" y="199121"/>
                </a:cubicBezTo>
                <a:cubicBezTo>
                  <a:pt x="1106208" y="187691"/>
                  <a:pt x="1104303" y="201026"/>
                  <a:pt x="1103350" y="182929"/>
                </a:cubicBezTo>
                <a:cubicBezTo>
                  <a:pt x="1102398" y="179119"/>
                  <a:pt x="1101445" y="179119"/>
                  <a:pt x="1100493" y="166736"/>
                </a:cubicBezTo>
                <a:cubicBezTo>
                  <a:pt x="1099540" y="143876"/>
                  <a:pt x="1098588" y="152449"/>
                  <a:pt x="1096683" y="150544"/>
                </a:cubicBezTo>
                <a:cubicBezTo>
                  <a:pt x="1095730" y="118159"/>
                  <a:pt x="1093825" y="115301"/>
                  <a:pt x="1091920" y="135304"/>
                </a:cubicBezTo>
                <a:cubicBezTo>
                  <a:pt x="1090015" y="129589"/>
                  <a:pt x="1088110" y="125779"/>
                  <a:pt x="1086205" y="116254"/>
                </a:cubicBezTo>
                <a:cubicBezTo>
                  <a:pt x="1083348" y="105776"/>
                  <a:pt x="1081443" y="99109"/>
                  <a:pt x="1077633" y="104824"/>
                </a:cubicBezTo>
                <a:cubicBezTo>
                  <a:pt x="1073823" y="117206"/>
                  <a:pt x="1070965" y="90536"/>
                  <a:pt x="1067155" y="89584"/>
                </a:cubicBezTo>
                <a:cubicBezTo>
                  <a:pt x="1063345" y="94346"/>
                  <a:pt x="1059535" y="50531"/>
                  <a:pt x="1055725" y="76249"/>
                </a:cubicBezTo>
                <a:cubicBezTo>
                  <a:pt x="1051915" y="85774"/>
                  <a:pt x="1048105" y="59104"/>
                  <a:pt x="1043343" y="65771"/>
                </a:cubicBezTo>
                <a:cubicBezTo>
                  <a:pt x="1039533" y="64819"/>
                  <a:pt x="1034770" y="66724"/>
                  <a:pt x="1030960" y="54341"/>
                </a:cubicBezTo>
                <a:cubicBezTo>
                  <a:pt x="1026198" y="52436"/>
                  <a:pt x="1022388" y="38149"/>
                  <a:pt x="1017625" y="41006"/>
                </a:cubicBezTo>
                <a:cubicBezTo>
                  <a:pt x="1012863" y="42911"/>
                  <a:pt x="1008100" y="32434"/>
                  <a:pt x="1003338" y="38149"/>
                </a:cubicBezTo>
                <a:cubicBezTo>
                  <a:pt x="996670" y="20051"/>
                  <a:pt x="989050" y="36244"/>
                  <a:pt x="981430" y="28624"/>
                </a:cubicBezTo>
                <a:cubicBezTo>
                  <a:pt x="973810" y="20051"/>
                  <a:pt x="966190" y="10526"/>
                  <a:pt x="958570" y="21004"/>
                </a:cubicBezTo>
                <a:cubicBezTo>
                  <a:pt x="950950" y="6716"/>
                  <a:pt x="943330" y="25766"/>
                  <a:pt x="934758" y="16241"/>
                </a:cubicBezTo>
                <a:cubicBezTo>
                  <a:pt x="927138" y="17194"/>
                  <a:pt x="918565" y="9574"/>
                  <a:pt x="910945" y="12431"/>
                </a:cubicBezTo>
                <a:cubicBezTo>
                  <a:pt x="902373" y="7669"/>
                  <a:pt x="894752" y="33386"/>
                  <a:pt x="886180" y="9574"/>
                </a:cubicBezTo>
                <a:cubicBezTo>
                  <a:pt x="877608" y="9574"/>
                  <a:pt x="869988" y="4811"/>
                  <a:pt x="861415" y="8621"/>
                </a:cubicBezTo>
                <a:cubicBezTo>
                  <a:pt x="856652" y="12431"/>
                  <a:pt x="851890" y="21004"/>
                  <a:pt x="847127" y="9574"/>
                </a:cubicBezTo>
                <a:cubicBezTo>
                  <a:pt x="842365" y="11479"/>
                  <a:pt x="836650" y="18146"/>
                  <a:pt x="831888" y="13384"/>
                </a:cubicBezTo>
                <a:cubicBezTo>
                  <a:pt x="827125" y="17194"/>
                  <a:pt x="822363" y="23861"/>
                  <a:pt x="817600" y="19099"/>
                </a:cubicBezTo>
                <a:cubicBezTo>
                  <a:pt x="815695" y="13384"/>
                  <a:pt x="812838" y="10526"/>
                  <a:pt x="810933" y="11479"/>
                </a:cubicBezTo>
                <a:cubicBezTo>
                  <a:pt x="809027" y="12431"/>
                  <a:pt x="809027" y="19099"/>
                  <a:pt x="807123" y="29576"/>
                </a:cubicBezTo>
                <a:cubicBezTo>
                  <a:pt x="801408" y="35291"/>
                  <a:pt x="795693" y="41006"/>
                  <a:pt x="790930" y="41006"/>
                </a:cubicBezTo>
                <a:cubicBezTo>
                  <a:pt x="785215" y="54341"/>
                  <a:pt x="780452" y="61009"/>
                  <a:pt x="774738" y="59104"/>
                </a:cubicBezTo>
                <a:cubicBezTo>
                  <a:pt x="769023" y="72439"/>
                  <a:pt x="764260" y="60056"/>
                  <a:pt x="759498" y="76249"/>
                </a:cubicBezTo>
                <a:cubicBezTo>
                  <a:pt x="754735" y="65771"/>
                  <a:pt x="749973" y="86726"/>
                  <a:pt x="746163" y="89584"/>
                </a:cubicBezTo>
                <a:cubicBezTo>
                  <a:pt x="741400" y="88631"/>
                  <a:pt x="737590" y="105776"/>
                  <a:pt x="733780" y="105776"/>
                </a:cubicBezTo>
                <a:cubicBezTo>
                  <a:pt x="729970" y="99109"/>
                  <a:pt x="726160" y="120064"/>
                  <a:pt x="723302" y="122921"/>
                </a:cubicBezTo>
                <a:cubicBezTo>
                  <a:pt x="719493" y="142924"/>
                  <a:pt x="716635" y="116254"/>
                  <a:pt x="713777" y="139114"/>
                </a:cubicBezTo>
                <a:cubicBezTo>
                  <a:pt x="710920" y="119111"/>
                  <a:pt x="708063" y="152449"/>
                  <a:pt x="706158" y="160069"/>
                </a:cubicBezTo>
                <a:cubicBezTo>
                  <a:pt x="705205" y="151496"/>
                  <a:pt x="703300" y="170546"/>
                  <a:pt x="702348" y="175309"/>
                </a:cubicBezTo>
                <a:cubicBezTo>
                  <a:pt x="701395" y="180071"/>
                  <a:pt x="700443" y="184834"/>
                  <a:pt x="699490" y="186739"/>
                </a:cubicBezTo>
                <a:cubicBezTo>
                  <a:pt x="697585" y="196264"/>
                  <a:pt x="696633" y="205789"/>
                  <a:pt x="696633" y="216266"/>
                </a:cubicBezTo>
                <a:cubicBezTo>
                  <a:pt x="696633" y="226744"/>
                  <a:pt x="696633" y="237221"/>
                  <a:pt x="698538" y="247699"/>
                </a:cubicBezTo>
                <a:cubicBezTo>
                  <a:pt x="701395" y="267701"/>
                  <a:pt x="700443" y="287704"/>
                  <a:pt x="694727" y="306754"/>
                </a:cubicBezTo>
                <a:lnTo>
                  <a:pt x="694727" y="306754"/>
                </a:lnTo>
                <a:cubicBezTo>
                  <a:pt x="694727" y="306754"/>
                  <a:pt x="667105" y="301039"/>
                  <a:pt x="662343" y="320089"/>
                </a:cubicBezTo>
                <a:cubicBezTo>
                  <a:pt x="662343" y="320089"/>
                  <a:pt x="655675" y="353426"/>
                  <a:pt x="671868" y="384859"/>
                </a:cubicBezTo>
                <a:cubicBezTo>
                  <a:pt x="673773" y="390574"/>
                  <a:pt x="677583" y="395336"/>
                  <a:pt x="682345" y="400099"/>
                </a:cubicBezTo>
                <a:cubicBezTo>
                  <a:pt x="729970" y="449629"/>
                  <a:pt x="754735" y="513446"/>
                  <a:pt x="769975" y="575359"/>
                </a:cubicBezTo>
                <a:cubicBezTo>
                  <a:pt x="789977" y="655369"/>
                  <a:pt x="787120" y="706804"/>
                  <a:pt x="679488" y="741094"/>
                </a:cubicBezTo>
                <a:cubicBezTo>
                  <a:pt x="592810" y="769669"/>
                  <a:pt x="497560" y="803006"/>
                  <a:pt x="412787" y="837296"/>
                </a:cubicBezTo>
                <a:cubicBezTo>
                  <a:pt x="378498" y="850631"/>
                  <a:pt x="356590" y="877301"/>
                  <a:pt x="355637" y="917306"/>
                </a:cubicBezTo>
                <a:cubicBezTo>
                  <a:pt x="354685" y="972551"/>
                  <a:pt x="350875" y="1025891"/>
                  <a:pt x="337540" y="1080184"/>
                </a:cubicBezTo>
                <a:cubicBezTo>
                  <a:pt x="322300" y="1141144"/>
                  <a:pt x="331825" y="1204961"/>
                  <a:pt x="323253" y="1267826"/>
                </a:cubicBezTo>
                <a:cubicBezTo>
                  <a:pt x="310870" y="1364981"/>
                  <a:pt x="279438" y="1459279"/>
                  <a:pt x="286105" y="1558339"/>
                </a:cubicBezTo>
                <a:cubicBezTo>
                  <a:pt x="288010" y="1587866"/>
                  <a:pt x="282295" y="1618346"/>
                  <a:pt x="277533" y="1647874"/>
                </a:cubicBezTo>
                <a:cubicBezTo>
                  <a:pt x="273723" y="1668829"/>
                  <a:pt x="263245" y="1688831"/>
                  <a:pt x="256578" y="1709786"/>
                </a:cubicBezTo>
                <a:cubicBezTo>
                  <a:pt x="251815" y="1726931"/>
                  <a:pt x="239432" y="1749791"/>
                  <a:pt x="246100" y="1762174"/>
                </a:cubicBezTo>
                <a:cubicBezTo>
                  <a:pt x="267055" y="1806941"/>
                  <a:pt x="249910" y="1849804"/>
                  <a:pt x="248005" y="1892666"/>
                </a:cubicBezTo>
                <a:cubicBezTo>
                  <a:pt x="247053" y="1908859"/>
                  <a:pt x="243242" y="1924099"/>
                  <a:pt x="242290" y="1940291"/>
                </a:cubicBezTo>
                <a:cubicBezTo>
                  <a:pt x="238480" y="2059354"/>
                  <a:pt x="234670" y="2178416"/>
                  <a:pt x="230860" y="2296526"/>
                </a:cubicBezTo>
                <a:cubicBezTo>
                  <a:pt x="229907" y="2315576"/>
                  <a:pt x="225145" y="2334626"/>
                  <a:pt x="225145" y="2352724"/>
                </a:cubicBezTo>
                <a:cubicBezTo>
                  <a:pt x="225145" y="2382251"/>
                  <a:pt x="222288" y="2414636"/>
                  <a:pt x="231813" y="2441306"/>
                </a:cubicBezTo>
                <a:cubicBezTo>
                  <a:pt x="241338" y="2468929"/>
                  <a:pt x="243242" y="2493694"/>
                  <a:pt x="238480" y="2520364"/>
                </a:cubicBezTo>
                <a:cubicBezTo>
                  <a:pt x="233717" y="2543224"/>
                  <a:pt x="228003" y="2567036"/>
                  <a:pt x="221335" y="2589896"/>
                </a:cubicBezTo>
                <a:cubicBezTo>
                  <a:pt x="212763" y="2617519"/>
                  <a:pt x="217525" y="2640379"/>
                  <a:pt x="228003" y="2667049"/>
                </a:cubicBezTo>
                <a:cubicBezTo>
                  <a:pt x="248005" y="2716579"/>
                  <a:pt x="262293" y="2766109"/>
                  <a:pt x="237528" y="2822306"/>
                </a:cubicBezTo>
                <a:cubicBezTo>
                  <a:pt x="211810" y="2880409"/>
                  <a:pt x="194665" y="2943274"/>
                  <a:pt x="171805" y="3010901"/>
                </a:cubicBezTo>
                <a:cubicBezTo>
                  <a:pt x="160375" y="3015664"/>
                  <a:pt x="142277" y="3022331"/>
                  <a:pt x="125132" y="3028999"/>
                </a:cubicBezTo>
                <a:cubicBezTo>
                  <a:pt x="113702" y="3057574"/>
                  <a:pt x="107035" y="3084244"/>
                  <a:pt x="93700" y="3107104"/>
                </a:cubicBezTo>
                <a:cubicBezTo>
                  <a:pt x="61315" y="3159491"/>
                  <a:pt x="40360" y="3218546"/>
                  <a:pt x="27025" y="3277601"/>
                </a:cubicBezTo>
                <a:cubicBezTo>
                  <a:pt x="19405" y="3312844"/>
                  <a:pt x="28930" y="3349991"/>
                  <a:pt x="19405" y="3385234"/>
                </a:cubicBezTo>
                <a:cubicBezTo>
                  <a:pt x="-1550" y="3460481"/>
                  <a:pt x="9880" y="3535729"/>
                  <a:pt x="13690" y="3611929"/>
                </a:cubicBezTo>
                <a:cubicBezTo>
                  <a:pt x="15595" y="3650029"/>
                  <a:pt x="14642" y="3687176"/>
                  <a:pt x="23215" y="3724324"/>
                </a:cubicBezTo>
                <a:cubicBezTo>
                  <a:pt x="30835" y="3759566"/>
                  <a:pt x="45122" y="3794809"/>
                  <a:pt x="83222" y="3803381"/>
                </a:cubicBezTo>
                <a:cubicBezTo>
                  <a:pt x="118465" y="3811001"/>
                  <a:pt x="155613" y="3813859"/>
                  <a:pt x="190855" y="3811001"/>
                </a:cubicBezTo>
                <a:cubicBezTo>
                  <a:pt x="206095" y="3810049"/>
                  <a:pt x="222288" y="3807191"/>
                  <a:pt x="237528" y="3805286"/>
                </a:cubicBezTo>
                <a:cubicBezTo>
                  <a:pt x="269913" y="3796714"/>
                  <a:pt x="317537" y="3787189"/>
                  <a:pt x="327062" y="3796714"/>
                </a:cubicBezTo>
                <a:cubicBezTo>
                  <a:pt x="384212" y="3882439"/>
                  <a:pt x="327062" y="3987214"/>
                  <a:pt x="320395" y="4089131"/>
                </a:cubicBezTo>
                <a:cubicBezTo>
                  <a:pt x="318490" y="4106276"/>
                  <a:pt x="316585" y="4122469"/>
                  <a:pt x="314680" y="4139614"/>
                </a:cubicBezTo>
                <a:cubicBezTo>
                  <a:pt x="313728" y="4147234"/>
                  <a:pt x="312775" y="4154854"/>
                  <a:pt x="311823" y="4163426"/>
                </a:cubicBezTo>
                <a:cubicBezTo>
                  <a:pt x="308013" y="4244389"/>
                  <a:pt x="269913" y="4330114"/>
                  <a:pt x="279438" y="4415839"/>
                </a:cubicBezTo>
                <a:cubicBezTo>
                  <a:pt x="279438" y="4434889"/>
                  <a:pt x="298488" y="4444414"/>
                  <a:pt x="317537" y="4444414"/>
                </a:cubicBezTo>
                <a:cubicBezTo>
                  <a:pt x="308013" y="4453939"/>
                  <a:pt x="298488" y="4463464"/>
                  <a:pt x="286105" y="4481561"/>
                </a:cubicBezTo>
                <a:cubicBezTo>
                  <a:pt x="282295" y="4488229"/>
                  <a:pt x="279438" y="4494896"/>
                  <a:pt x="277533" y="4502516"/>
                </a:cubicBezTo>
                <a:cubicBezTo>
                  <a:pt x="269913" y="4523471"/>
                  <a:pt x="266103" y="4546331"/>
                  <a:pt x="260388" y="4569191"/>
                </a:cubicBezTo>
                <a:cubicBezTo>
                  <a:pt x="248005" y="4620626"/>
                  <a:pt x="219430" y="4656821"/>
                  <a:pt x="173710" y="4682539"/>
                </a:cubicBezTo>
                <a:cubicBezTo>
                  <a:pt x="152755" y="4693969"/>
                  <a:pt x="132752" y="4707304"/>
                  <a:pt x="111797" y="4718734"/>
                </a:cubicBezTo>
                <a:cubicBezTo>
                  <a:pt x="85127" y="4733021"/>
                  <a:pt x="71792" y="4753976"/>
                  <a:pt x="79412" y="4791124"/>
                </a:cubicBezTo>
                <a:cubicBezTo>
                  <a:pt x="96557" y="4797791"/>
                  <a:pt x="116560" y="4812079"/>
                  <a:pt x="136563" y="4813031"/>
                </a:cubicBezTo>
                <a:cubicBezTo>
                  <a:pt x="185140" y="4815889"/>
                  <a:pt x="234670" y="4817794"/>
                  <a:pt x="283248" y="4812079"/>
                </a:cubicBezTo>
                <a:cubicBezTo>
                  <a:pt x="309918" y="4809221"/>
                  <a:pt x="338493" y="4794934"/>
                  <a:pt x="358495" y="4777789"/>
                </a:cubicBezTo>
                <a:cubicBezTo>
                  <a:pt x="384212" y="4754929"/>
                  <a:pt x="407073" y="4749214"/>
                  <a:pt x="440410" y="4756834"/>
                </a:cubicBezTo>
                <a:cubicBezTo>
                  <a:pt x="492798" y="4769216"/>
                  <a:pt x="544233" y="4761596"/>
                  <a:pt x="594715" y="4730164"/>
                </a:cubicBezTo>
                <a:cubicBezTo>
                  <a:pt x="600430" y="4663489"/>
                  <a:pt x="610908" y="4595861"/>
                  <a:pt x="611860" y="4528234"/>
                </a:cubicBezTo>
                <a:cubicBezTo>
                  <a:pt x="612813" y="4487276"/>
                  <a:pt x="619480" y="4452986"/>
                  <a:pt x="650913" y="4437746"/>
                </a:cubicBezTo>
                <a:cubicBezTo>
                  <a:pt x="657580" y="4434889"/>
                  <a:pt x="664248" y="4432031"/>
                  <a:pt x="672820" y="4431079"/>
                </a:cubicBezTo>
                <a:cubicBezTo>
                  <a:pt x="692823" y="4372976"/>
                  <a:pt x="704252" y="4312969"/>
                  <a:pt x="716635" y="4253914"/>
                </a:cubicBezTo>
                <a:cubicBezTo>
                  <a:pt x="718540" y="4245341"/>
                  <a:pt x="720445" y="4236769"/>
                  <a:pt x="721398" y="4228196"/>
                </a:cubicBezTo>
                <a:cubicBezTo>
                  <a:pt x="724255" y="4145329"/>
                  <a:pt x="735685" y="4063414"/>
                  <a:pt x="755688" y="3985309"/>
                </a:cubicBezTo>
                <a:cubicBezTo>
                  <a:pt x="757593" y="3977689"/>
                  <a:pt x="759498" y="3970069"/>
                  <a:pt x="762355" y="3962449"/>
                </a:cubicBezTo>
                <a:cubicBezTo>
                  <a:pt x="782358" y="3845291"/>
                  <a:pt x="782358" y="3740516"/>
                  <a:pt x="826173" y="3636694"/>
                </a:cubicBezTo>
                <a:cubicBezTo>
                  <a:pt x="827125" y="3629074"/>
                  <a:pt x="828077" y="3620501"/>
                  <a:pt x="829983" y="3612881"/>
                </a:cubicBezTo>
                <a:cubicBezTo>
                  <a:pt x="831888" y="3596689"/>
                  <a:pt x="834745" y="3580496"/>
                  <a:pt x="836650" y="3565256"/>
                </a:cubicBezTo>
                <a:cubicBezTo>
                  <a:pt x="848080" y="3483341"/>
                  <a:pt x="867130" y="3402379"/>
                  <a:pt x="867130" y="3320464"/>
                </a:cubicBezTo>
                <a:cubicBezTo>
                  <a:pt x="866177" y="3209974"/>
                  <a:pt x="900468" y="3106151"/>
                  <a:pt x="915708" y="2997566"/>
                </a:cubicBezTo>
                <a:cubicBezTo>
                  <a:pt x="926185" y="3008044"/>
                  <a:pt x="932852" y="3019474"/>
                  <a:pt x="936663" y="3032809"/>
                </a:cubicBezTo>
                <a:cubicBezTo>
                  <a:pt x="952855" y="3087101"/>
                  <a:pt x="955713" y="3141394"/>
                  <a:pt x="949998" y="3197591"/>
                </a:cubicBezTo>
                <a:cubicBezTo>
                  <a:pt x="946188" y="3239501"/>
                  <a:pt x="945235" y="3283316"/>
                  <a:pt x="949045" y="3325226"/>
                </a:cubicBezTo>
                <a:cubicBezTo>
                  <a:pt x="957618" y="3409999"/>
                  <a:pt x="976668" y="3494771"/>
                  <a:pt x="980477" y="3579544"/>
                </a:cubicBezTo>
                <a:cubicBezTo>
                  <a:pt x="986193" y="3701464"/>
                  <a:pt x="981430" y="3824336"/>
                  <a:pt x="983335" y="3946256"/>
                </a:cubicBezTo>
                <a:cubicBezTo>
                  <a:pt x="984288" y="3999596"/>
                  <a:pt x="990002" y="4053889"/>
                  <a:pt x="989050" y="4107229"/>
                </a:cubicBezTo>
                <a:cubicBezTo>
                  <a:pt x="988098" y="4152949"/>
                  <a:pt x="985240" y="4198669"/>
                  <a:pt x="976668" y="4243436"/>
                </a:cubicBezTo>
                <a:cubicBezTo>
                  <a:pt x="975715" y="4251056"/>
                  <a:pt x="973810" y="4258676"/>
                  <a:pt x="971905" y="4266296"/>
                </a:cubicBezTo>
                <a:cubicBezTo>
                  <a:pt x="970000" y="4273916"/>
                  <a:pt x="968095" y="4281536"/>
                  <a:pt x="966190" y="4288204"/>
                </a:cubicBezTo>
                <a:cubicBezTo>
                  <a:pt x="971905" y="4389169"/>
                  <a:pt x="943330" y="4493944"/>
                  <a:pt x="961427" y="4595861"/>
                </a:cubicBezTo>
                <a:cubicBezTo>
                  <a:pt x="965238" y="4603481"/>
                  <a:pt x="970000" y="4611101"/>
                  <a:pt x="974763" y="4618721"/>
                </a:cubicBezTo>
                <a:cubicBezTo>
                  <a:pt x="989050" y="4640629"/>
                  <a:pt x="1005243" y="4666346"/>
                  <a:pt x="1007148" y="4692064"/>
                </a:cubicBezTo>
                <a:cubicBezTo>
                  <a:pt x="1010958" y="4733021"/>
                  <a:pt x="1028102" y="4756834"/>
                  <a:pt x="1070013" y="4767311"/>
                </a:cubicBezTo>
                <a:cubicBezTo>
                  <a:pt x="1065250" y="4803506"/>
                  <a:pt x="1085253" y="4816841"/>
                  <a:pt x="1116685" y="4820651"/>
                </a:cubicBezTo>
                <a:cubicBezTo>
                  <a:pt x="1122400" y="4821604"/>
                  <a:pt x="1128115" y="4825414"/>
                  <a:pt x="1133830" y="4827319"/>
                </a:cubicBezTo>
                <a:cubicBezTo>
                  <a:pt x="1150023" y="4827319"/>
                  <a:pt x="1165263" y="4827319"/>
                  <a:pt x="1181455" y="4827319"/>
                </a:cubicBezTo>
                <a:cubicBezTo>
                  <a:pt x="1206220" y="4824461"/>
                  <a:pt x="1230985" y="4821604"/>
                  <a:pt x="1255750" y="4818746"/>
                </a:cubicBezTo>
                <a:cubicBezTo>
                  <a:pt x="1291945" y="4814936"/>
                  <a:pt x="1303375" y="4802554"/>
                  <a:pt x="1298613" y="4766359"/>
                </a:cubicBezTo>
                <a:cubicBezTo>
                  <a:pt x="1295755" y="4743499"/>
                  <a:pt x="1291945" y="4718734"/>
                  <a:pt x="1281468" y="4697779"/>
                </a:cubicBezTo>
                <a:cubicBezTo>
                  <a:pt x="1266228" y="4667299"/>
                  <a:pt x="1264323" y="4637771"/>
                  <a:pt x="1270038" y="4605386"/>
                </a:cubicBezTo>
                <a:cubicBezTo>
                  <a:pt x="1290993" y="4485371"/>
                  <a:pt x="1310995" y="4365356"/>
                  <a:pt x="1330998" y="4244389"/>
                </a:cubicBezTo>
                <a:cubicBezTo>
                  <a:pt x="1330998" y="4242484"/>
                  <a:pt x="1331950" y="4241531"/>
                  <a:pt x="1331950" y="4239626"/>
                </a:cubicBezTo>
                <a:cubicBezTo>
                  <a:pt x="1339570" y="4126279"/>
                  <a:pt x="1348143" y="4011979"/>
                  <a:pt x="1352905" y="3898631"/>
                </a:cubicBezTo>
                <a:cubicBezTo>
                  <a:pt x="1356715" y="3819574"/>
                  <a:pt x="1364335" y="3742421"/>
                  <a:pt x="1384338" y="3664316"/>
                </a:cubicBezTo>
                <a:cubicBezTo>
                  <a:pt x="1412913" y="3550969"/>
                  <a:pt x="1439582" y="3436669"/>
                  <a:pt x="1441488" y="3318559"/>
                </a:cubicBezTo>
                <a:cubicBezTo>
                  <a:pt x="1443393" y="3217594"/>
                  <a:pt x="1450060" y="3115676"/>
                  <a:pt x="1457680" y="3014711"/>
                </a:cubicBezTo>
                <a:cubicBezTo>
                  <a:pt x="1465300" y="2901364"/>
                  <a:pt x="1476730" y="2788016"/>
                  <a:pt x="1485303" y="2673716"/>
                </a:cubicBezTo>
                <a:cubicBezTo>
                  <a:pt x="1488160" y="2640379"/>
                  <a:pt x="1486255" y="2607041"/>
                  <a:pt x="1488160" y="2573704"/>
                </a:cubicBezTo>
                <a:cubicBezTo>
                  <a:pt x="1489113" y="2551796"/>
                  <a:pt x="1491970" y="2528936"/>
                  <a:pt x="1497685" y="2507981"/>
                </a:cubicBezTo>
                <a:cubicBezTo>
                  <a:pt x="1500543" y="2497504"/>
                  <a:pt x="1511973" y="2480359"/>
                  <a:pt x="1519593" y="2480359"/>
                </a:cubicBezTo>
                <a:cubicBezTo>
                  <a:pt x="1552930" y="2480359"/>
                  <a:pt x="1560550" y="2455594"/>
                  <a:pt x="1573885" y="2434639"/>
                </a:cubicBezTo>
                <a:cubicBezTo>
                  <a:pt x="1581505" y="2422256"/>
                  <a:pt x="1589125" y="2409874"/>
                  <a:pt x="1599603" y="2400349"/>
                </a:cubicBezTo>
                <a:cubicBezTo>
                  <a:pt x="1639607" y="2367011"/>
                  <a:pt x="1656753" y="2322244"/>
                  <a:pt x="1662468" y="2271761"/>
                </a:cubicBezTo>
                <a:cubicBezTo>
                  <a:pt x="1668182" y="2223184"/>
                  <a:pt x="1685328" y="2175559"/>
                  <a:pt x="1671040" y="2126029"/>
                </a:cubicBezTo>
                <a:cubicBezTo>
                  <a:pt x="1670088" y="2121266"/>
                  <a:pt x="1671040" y="2116504"/>
                  <a:pt x="1671993" y="2111741"/>
                </a:cubicBezTo>
                <a:cubicBezTo>
                  <a:pt x="1686280" y="2062211"/>
                  <a:pt x="1697710" y="2010776"/>
                  <a:pt x="1708188" y="1960294"/>
                </a:cubicBezTo>
                <a:close/>
                <a:moveTo>
                  <a:pt x="284200" y="2927081"/>
                </a:moveTo>
                <a:cubicBezTo>
                  <a:pt x="297535" y="2890886"/>
                  <a:pt x="308965" y="2857549"/>
                  <a:pt x="321348" y="2824211"/>
                </a:cubicBezTo>
                <a:cubicBezTo>
                  <a:pt x="324205" y="2824211"/>
                  <a:pt x="327062" y="2824211"/>
                  <a:pt x="328968" y="2825164"/>
                </a:cubicBezTo>
                <a:cubicBezTo>
                  <a:pt x="331825" y="2859454"/>
                  <a:pt x="334683" y="2893744"/>
                  <a:pt x="337540" y="2930891"/>
                </a:cubicBezTo>
                <a:cubicBezTo>
                  <a:pt x="318490" y="2928986"/>
                  <a:pt x="303250" y="2928034"/>
                  <a:pt x="284200" y="2927081"/>
                </a:cubicBezTo>
                <a:close/>
                <a:moveTo>
                  <a:pt x="391833" y="2454641"/>
                </a:moveTo>
                <a:cubicBezTo>
                  <a:pt x="345160" y="2454641"/>
                  <a:pt x="303250" y="2454641"/>
                  <a:pt x="262293" y="2454641"/>
                </a:cubicBezTo>
                <a:cubicBezTo>
                  <a:pt x="246100" y="2407016"/>
                  <a:pt x="249910" y="2400349"/>
                  <a:pt x="288963" y="2388919"/>
                </a:cubicBezTo>
                <a:cubicBezTo>
                  <a:pt x="326110" y="2377489"/>
                  <a:pt x="360400" y="2380346"/>
                  <a:pt x="401358" y="2401301"/>
                </a:cubicBezTo>
                <a:cubicBezTo>
                  <a:pt x="398500" y="2421304"/>
                  <a:pt x="394690" y="2439401"/>
                  <a:pt x="391833" y="2454641"/>
                </a:cubicBezTo>
                <a:close/>
                <a:moveTo>
                  <a:pt x="422312" y="2628949"/>
                </a:moveTo>
                <a:cubicBezTo>
                  <a:pt x="419455" y="2603231"/>
                  <a:pt x="416598" y="2585134"/>
                  <a:pt x="414693" y="2566084"/>
                </a:cubicBezTo>
                <a:cubicBezTo>
                  <a:pt x="412787" y="2544176"/>
                  <a:pt x="409930" y="2522269"/>
                  <a:pt x="408978" y="2500361"/>
                </a:cubicBezTo>
                <a:cubicBezTo>
                  <a:pt x="408025" y="2489884"/>
                  <a:pt x="405168" y="2473691"/>
                  <a:pt x="410883" y="2468929"/>
                </a:cubicBezTo>
                <a:cubicBezTo>
                  <a:pt x="439458" y="2443211"/>
                  <a:pt x="439458" y="2407016"/>
                  <a:pt x="448030" y="2374631"/>
                </a:cubicBezTo>
                <a:cubicBezTo>
                  <a:pt x="449935" y="2457499"/>
                  <a:pt x="455650" y="2540366"/>
                  <a:pt x="422312" y="2628949"/>
                </a:cubicBezTo>
                <a:close/>
                <a:moveTo>
                  <a:pt x="814743" y="1037321"/>
                </a:moveTo>
                <a:cubicBezTo>
                  <a:pt x="811885" y="1037321"/>
                  <a:pt x="809027" y="1037321"/>
                  <a:pt x="806170" y="1037321"/>
                </a:cubicBezTo>
                <a:cubicBezTo>
                  <a:pt x="802360" y="977314"/>
                  <a:pt x="797598" y="917306"/>
                  <a:pt x="793788" y="857299"/>
                </a:cubicBezTo>
                <a:cubicBezTo>
                  <a:pt x="796645" y="856346"/>
                  <a:pt x="799502" y="855394"/>
                  <a:pt x="802360" y="854441"/>
                </a:cubicBezTo>
                <a:cubicBezTo>
                  <a:pt x="816648" y="869681"/>
                  <a:pt x="831888" y="884921"/>
                  <a:pt x="849033" y="903971"/>
                </a:cubicBezTo>
                <a:cubicBezTo>
                  <a:pt x="854748" y="895399"/>
                  <a:pt x="858558" y="889684"/>
                  <a:pt x="862368" y="883969"/>
                </a:cubicBezTo>
                <a:cubicBezTo>
                  <a:pt x="869988" y="875396"/>
                  <a:pt x="877608" y="865871"/>
                  <a:pt x="885227" y="857299"/>
                </a:cubicBezTo>
                <a:cubicBezTo>
                  <a:pt x="887133" y="858251"/>
                  <a:pt x="889990" y="860156"/>
                  <a:pt x="891895" y="861109"/>
                </a:cubicBezTo>
                <a:cubicBezTo>
                  <a:pt x="865225" y="920164"/>
                  <a:pt x="839508" y="978266"/>
                  <a:pt x="814743" y="1037321"/>
                </a:cubicBezTo>
                <a:close/>
                <a:moveTo>
                  <a:pt x="860463" y="883969"/>
                </a:moveTo>
                <a:cubicBezTo>
                  <a:pt x="813790" y="868729"/>
                  <a:pt x="803313" y="825866"/>
                  <a:pt x="796645" y="786814"/>
                </a:cubicBezTo>
                <a:cubicBezTo>
                  <a:pt x="789977" y="753476"/>
                  <a:pt x="795693" y="718234"/>
                  <a:pt x="795693" y="672514"/>
                </a:cubicBezTo>
                <a:cubicBezTo>
                  <a:pt x="837602" y="702041"/>
                  <a:pt x="870940" y="725854"/>
                  <a:pt x="901420" y="747761"/>
                </a:cubicBezTo>
                <a:cubicBezTo>
                  <a:pt x="886180" y="796339"/>
                  <a:pt x="873798" y="840154"/>
                  <a:pt x="860463" y="883969"/>
                </a:cubicBezTo>
                <a:close/>
                <a:moveTo>
                  <a:pt x="985240" y="1052561"/>
                </a:moveTo>
                <a:cubicBezTo>
                  <a:pt x="983335" y="1051609"/>
                  <a:pt x="981430" y="1051609"/>
                  <a:pt x="979525" y="1050656"/>
                </a:cubicBezTo>
                <a:cubicBezTo>
                  <a:pt x="976668" y="989696"/>
                  <a:pt x="973810" y="928736"/>
                  <a:pt x="970952" y="869681"/>
                </a:cubicBezTo>
                <a:cubicBezTo>
                  <a:pt x="979525" y="882064"/>
                  <a:pt x="988098" y="896351"/>
                  <a:pt x="999527" y="913496"/>
                </a:cubicBezTo>
                <a:cubicBezTo>
                  <a:pt x="1012863" y="903019"/>
                  <a:pt x="1024293" y="895399"/>
                  <a:pt x="1044295" y="880159"/>
                </a:cubicBezTo>
                <a:cubicBezTo>
                  <a:pt x="1022388" y="943024"/>
                  <a:pt x="1003338" y="997316"/>
                  <a:pt x="985240" y="1052561"/>
                </a:cubicBezTo>
                <a:close/>
                <a:moveTo>
                  <a:pt x="1001433" y="888731"/>
                </a:moveTo>
                <a:cubicBezTo>
                  <a:pt x="982383" y="845869"/>
                  <a:pt x="963333" y="804911"/>
                  <a:pt x="942377" y="758239"/>
                </a:cubicBezTo>
                <a:cubicBezTo>
                  <a:pt x="997623" y="715376"/>
                  <a:pt x="1050963" y="674419"/>
                  <a:pt x="1104303" y="632509"/>
                </a:cubicBezTo>
                <a:cubicBezTo>
                  <a:pt x="1124305" y="682039"/>
                  <a:pt x="1071918" y="815389"/>
                  <a:pt x="1001433" y="888731"/>
                </a:cubicBezTo>
                <a:close/>
                <a:moveTo>
                  <a:pt x="1510068" y="2456546"/>
                </a:moveTo>
                <a:cubicBezTo>
                  <a:pt x="1469110" y="2403206"/>
                  <a:pt x="1430057" y="2352724"/>
                  <a:pt x="1388148" y="2296526"/>
                </a:cubicBezTo>
                <a:cubicBezTo>
                  <a:pt x="1473873" y="2307004"/>
                  <a:pt x="1508163" y="2367011"/>
                  <a:pt x="1543405" y="2432734"/>
                </a:cubicBezTo>
                <a:cubicBezTo>
                  <a:pt x="1531023" y="2441306"/>
                  <a:pt x="1521498" y="2447974"/>
                  <a:pt x="1510068" y="245654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" name="Graphic 13">
            <a:extLst>
              <a:ext uri="{FF2B5EF4-FFF2-40B4-BE49-F238E27FC236}">
                <a16:creationId xmlns:a16="http://schemas.microsoft.com/office/drawing/2014/main" id="{38E4A6AC-F30B-4588-A34C-08B571CF6759}"/>
              </a:ext>
            </a:extLst>
          </p:cNvPr>
          <p:cNvSpPr/>
          <p:nvPr/>
        </p:nvSpPr>
        <p:spPr>
          <a:xfrm>
            <a:off x="6096000" y="3816567"/>
            <a:ext cx="1342780" cy="2912758"/>
          </a:xfrm>
          <a:custGeom>
            <a:avLst/>
            <a:gdLst>
              <a:gd name="connsiteX0" fmla="*/ 885467 w 2209800"/>
              <a:gd name="connsiteY0" fmla="*/ 1710437 h 4572000"/>
              <a:gd name="connsiteX1" fmla="*/ 892135 w 2209800"/>
              <a:gd name="connsiteY1" fmla="*/ 1752347 h 4572000"/>
              <a:gd name="connsiteX2" fmla="*/ 897850 w 2209800"/>
              <a:gd name="connsiteY2" fmla="*/ 1790447 h 4572000"/>
              <a:gd name="connsiteX3" fmla="*/ 904517 w 2209800"/>
              <a:gd name="connsiteY3" fmla="*/ 1932369 h 4572000"/>
              <a:gd name="connsiteX4" fmla="*/ 921662 w 2209800"/>
              <a:gd name="connsiteY4" fmla="*/ 2051432 h 4572000"/>
              <a:gd name="connsiteX5" fmla="*/ 928330 w 2209800"/>
              <a:gd name="connsiteY5" fmla="*/ 2101914 h 4572000"/>
              <a:gd name="connsiteX6" fmla="*/ 946427 w 2209800"/>
              <a:gd name="connsiteY6" fmla="*/ 2244789 h 4572000"/>
              <a:gd name="connsiteX7" fmla="*/ 962620 w 2209800"/>
              <a:gd name="connsiteY7" fmla="*/ 2288604 h 4572000"/>
              <a:gd name="connsiteX8" fmla="*/ 968335 w 2209800"/>
              <a:gd name="connsiteY8" fmla="*/ 2320037 h 4572000"/>
              <a:gd name="connsiteX9" fmla="*/ 973097 w 2209800"/>
              <a:gd name="connsiteY9" fmla="*/ 2427669 h 4572000"/>
              <a:gd name="connsiteX10" fmla="*/ 978812 w 2209800"/>
              <a:gd name="connsiteY10" fmla="*/ 2535302 h 4572000"/>
              <a:gd name="connsiteX11" fmla="*/ 984527 w 2209800"/>
              <a:gd name="connsiteY11" fmla="*/ 2573402 h 4572000"/>
              <a:gd name="connsiteX12" fmla="*/ 1006435 w 2209800"/>
              <a:gd name="connsiteY12" fmla="*/ 2653412 h 4572000"/>
              <a:gd name="connsiteX13" fmla="*/ 1032152 w 2209800"/>
              <a:gd name="connsiteY13" fmla="*/ 2803907 h 4572000"/>
              <a:gd name="connsiteX14" fmla="*/ 1064537 w 2209800"/>
              <a:gd name="connsiteY14" fmla="*/ 2968689 h 4572000"/>
              <a:gd name="connsiteX15" fmla="*/ 1080730 w 2209800"/>
              <a:gd name="connsiteY15" fmla="*/ 3057272 h 4572000"/>
              <a:gd name="connsiteX16" fmla="*/ 1086445 w 2209800"/>
              <a:gd name="connsiteY16" fmla="*/ 3086799 h 4572000"/>
              <a:gd name="connsiteX17" fmla="*/ 1071205 w 2209800"/>
              <a:gd name="connsiteY17" fmla="*/ 3240152 h 4572000"/>
              <a:gd name="connsiteX18" fmla="*/ 1031200 w 2209800"/>
              <a:gd name="connsiteY18" fmla="*/ 3353499 h 4572000"/>
              <a:gd name="connsiteX19" fmla="*/ 980717 w 2209800"/>
              <a:gd name="connsiteY19" fmla="*/ 3465894 h 4572000"/>
              <a:gd name="connsiteX20" fmla="*/ 928330 w 2209800"/>
              <a:gd name="connsiteY20" fmla="*/ 3567812 h 4572000"/>
              <a:gd name="connsiteX21" fmla="*/ 801647 w 2209800"/>
              <a:gd name="connsiteY21" fmla="*/ 3794507 h 4572000"/>
              <a:gd name="connsiteX22" fmla="*/ 793075 w 2209800"/>
              <a:gd name="connsiteY22" fmla="*/ 3816414 h 4572000"/>
              <a:gd name="connsiteX23" fmla="*/ 786407 w 2209800"/>
              <a:gd name="connsiteY23" fmla="*/ 3832607 h 4572000"/>
              <a:gd name="connsiteX24" fmla="*/ 734972 w 2209800"/>
              <a:gd name="connsiteY24" fmla="*/ 3904997 h 4572000"/>
              <a:gd name="connsiteX25" fmla="*/ 683537 w 2209800"/>
              <a:gd name="connsiteY25" fmla="*/ 3978339 h 4572000"/>
              <a:gd name="connsiteX26" fmla="*/ 614005 w 2209800"/>
              <a:gd name="connsiteY26" fmla="*/ 4091687 h 4572000"/>
              <a:gd name="connsiteX27" fmla="*/ 609242 w 2209800"/>
              <a:gd name="connsiteY27" fmla="*/ 4165982 h 4572000"/>
              <a:gd name="connsiteX28" fmla="*/ 646390 w 2209800"/>
              <a:gd name="connsiteY28" fmla="*/ 4245040 h 4572000"/>
              <a:gd name="connsiteX29" fmla="*/ 675917 w 2209800"/>
              <a:gd name="connsiteY29" fmla="*/ 4280282 h 4572000"/>
              <a:gd name="connsiteX30" fmla="*/ 686395 w 2209800"/>
              <a:gd name="connsiteY30" fmla="*/ 4306952 h 4572000"/>
              <a:gd name="connsiteX31" fmla="*/ 692110 w 2209800"/>
              <a:gd name="connsiteY31" fmla="*/ 4324097 h 4572000"/>
              <a:gd name="connsiteX32" fmla="*/ 793075 w 2209800"/>
              <a:gd name="connsiteY32" fmla="*/ 4383152 h 4572000"/>
              <a:gd name="connsiteX33" fmla="*/ 821650 w 2209800"/>
              <a:gd name="connsiteY33" fmla="*/ 4398392 h 4572000"/>
              <a:gd name="connsiteX34" fmla="*/ 854035 w 2209800"/>
              <a:gd name="connsiteY34" fmla="*/ 4415537 h 4572000"/>
              <a:gd name="connsiteX35" fmla="*/ 868322 w 2209800"/>
              <a:gd name="connsiteY35" fmla="*/ 4425062 h 4572000"/>
              <a:gd name="connsiteX36" fmla="*/ 887372 w 2209800"/>
              <a:gd name="connsiteY36" fmla="*/ 4444112 h 4572000"/>
              <a:gd name="connsiteX37" fmla="*/ 898802 w 2209800"/>
              <a:gd name="connsiteY37" fmla="*/ 4479355 h 4572000"/>
              <a:gd name="connsiteX38" fmla="*/ 890230 w 2209800"/>
              <a:gd name="connsiteY38" fmla="*/ 4500309 h 4572000"/>
              <a:gd name="connsiteX39" fmla="*/ 854035 w 2209800"/>
              <a:gd name="connsiteY39" fmla="*/ 4511740 h 4572000"/>
              <a:gd name="connsiteX40" fmla="*/ 772120 w 2209800"/>
              <a:gd name="connsiteY40" fmla="*/ 4520312 h 4572000"/>
              <a:gd name="connsiteX41" fmla="*/ 739735 w 2209800"/>
              <a:gd name="connsiteY41" fmla="*/ 4525074 h 4572000"/>
              <a:gd name="connsiteX42" fmla="*/ 699730 w 2209800"/>
              <a:gd name="connsiteY42" fmla="*/ 4525074 h 4572000"/>
              <a:gd name="connsiteX43" fmla="*/ 545425 w 2209800"/>
              <a:gd name="connsiteY43" fmla="*/ 4504119 h 4572000"/>
              <a:gd name="connsiteX44" fmla="*/ 506372 w 2209800"/>
              <a:gd name="connsiteY44" fmla="*/ 4501262 h 4572000"/>
              <a:gd name="connsiteX45" fmla="*/ 495895 w 2209800"/>
              <a:gd name="connsiteY45" fmla="*/ 4508882 h 4572000"/>
              <a:gd name="connsiteX46" fmla="*/ 470177 w 2209800"/>
              <a:gd name="connsiteY46" fmla="*/ 4525074 h 4572000"/>
              <a:gd name="connsiteX47" fmla="*/ 388262 w 2209800"/>
              <a:gd name="connsiteY47" fmla="*/ 4525074 h 4572000"/>
              <a:gd name="connsiteX48" fmla="*/ 358735 w 2209800"/>
              <a:gd name="connsiteY48" fmla="*/ 4523169 h 4572000"/>
              <a:gd name="connsiteX49" fmla="*/ 353020 w 2209800"/>
              <a:gd name="connsiteY49" fmla="*/ 4547934 h 4572000"/>
              <a:gd name="connsiteX50" fmla="*/ 316825 w 2209800"/>
              <a:gd name="connsiteY50" fmla="*/ 4568890 h 4572000"/>
              <a:gd name="connsiteX51" fmla="*/ 287297 w 2209800"/>
              <a:gd name="connsiteY51" fmla="*/ 4562222 h 4572000"/>
              <a:gd name="connsiteX52" fmla="*/ 175855 w 2209800"/>
              <a:gd name="connsiteY52" fmla="*/ 4508882 h 4572000"/>
              <a:gd name="connsiteX53" fmla="*/ 85367 w 2209800"/>
              <a:gd name="connsiteY53" fmla="*/ 4374580 h 4572000"/>
              <a:gd name="connsiteX54" fmla="*/ 74890 w 2209800"/>
              <a:gd name="connsiteY54" fmla="*/ 4325049 h 4572000"/>
              <a:gd name="connsiteX55" fmla="*/ 81557 w 2209800"/>
              <a:gd name="connsiteY55" fmla="*/ 4298380 h 4572000"/>
              <a:gd name="connsiteX56" fmla="*/ 84415 w 2209800"/>
              <a:gd name="connsiteY56" fmla="*/ 4290759 h 4572000"/>
              <a:gd name="connsiteX57" fmla="*/ 72032 w 2209800"/>
              <a:gd name="connsiteY57" fmla="*/ 4205034 h 4572000"/>
              <a:gd name="connsiteX58" fmla="*/ 46315 w 2209800"/>
              <a:gd name="connsiteY58" fmla="*/ 4178364 h 4572000"/>
              <a:gd name="connsiteX59" fmla="*/ 37742 w 2209800"/>
              <a:gd name="connsiteY59" fmla="*/ 4167887 h 4572000"/>
              <a:gd name="connsiteX60" fmla="*/ 12977 w 2209800"/>
              <a:gd name="connsiteY60" fmla="*/ 4050729 h 4572000"/>
              <a:gd name="connsiteX61" fmla="*/ 7262 w 2209800"/>
              <a:gd name="connsiteY61" fmla="*/ 4008819 h 4572000"/>
              <a:gd name="connsiteX62" fmla="*/ 22502 w 2209800"/>
              <a:gd name="connsiteY62" fmla="*/ 3985959 h 4572000"/>
              <a:gd name="connsiteX63" fmla="*/ 53935 w 2209800"/>
              <a:gd name="connsiteY63" fmla="*/ 3975482 h 4572000"/>
              <a:gd name="connsiteX64" fmla="*/ 62507 w 2209800"/>
              <a:gd name="connsiteY64" fmla="*/ 3974529 h 4572000"/>
              <a:gd name="connsiteX65" fmla="*/ 120610 w 2209800"/>
              <a:gd name="connsiteY65" fmla="*/ 3955479 h 4572000"/>
              <a:gd name="connsiteX66" fmla="*/ 182522 w 2209800"/>
              <a:gd name="connsiteY66" fmla="*/ 3945954 h 4572000"/>
              <a:gd name="connsiteX67" fmla="*/ 207287 w 2209800"/>
              <a:gd name="connsiteY67" fmla="*/ 3932619 h 4572000"/>
              <a:gd name="connsiteX68" fmla="*/ 233005 w 2209800"/>
              <a:gd name="connsiteY68" fmla="*/ 3907854 h 4572000"/>
              <a:gd name="connsiteX69" fmla="*/ 228242 w 2209800"/>
              <a:gd name="connsiteY69" fmla="*/ 3892614 h 4572000"/>
              <a:gd name="connsiteX70" fmla="*/ 219670 w 2209800"/>
              <a:gd name="connsiteY70" fmla="*/ 3876422 h 4572000"/>
              <a:gd name="connsiteX71" fmla="*/ 228242 w 2209800"/>
              <a:gd name="connsiteY71" fmla="*/ 3838322 h 4572000"/>
              <a:gd name="connsiteX72" fmla="*/ 231100 w 2209800"/>
              <a:gd name="connsiteY72" fmla="*/ 3817367 h 4572000"/>
              <a:gd name="connsiteX73" fmla="*/ 232052 w 2209800"/>
              <a:gd name="connsiteY73" fmla="*/ 3781172 h 4572000"/>
              <a:gd name="connsiteX74" fmla="*/ 227290 w 2209800"/>
              <a:gd name="connsiteY74" fmla="*/ 3730689 h 4572000"/>
              <a:gd name="connsiteX75" fmla="*/ 221575 w 2209800"/>
              <a:gd name="connsiteY75" fmla="*/ 3612579 h 4572000"/>
              <a:gd name="connsiteX76" fmla="*/ 220622 w 2209800"/>
              <a:gd name="connsiteY76" fmla="*/ 3493517 h 4572000"/>
              <a:gd name="connsiteX77" fmla="*/ 215860 w 2209800"/>
              <a:gd name="connsiteY77" fmla="*/ 3317304 h 4572000"/>
              <a:gd name="connsiteX78" fmla="*/ 201572 w 2209800"/>
              <a:gd name="connsiteY78" fmla="*/ 3209672 h 4572000"/>
              <a:gd name="connsiteX79" fmla="*/ 183475 w 2209800"/>
              <a:gd name="connsiteY79" fmla="*/ 3084894 h 4572000"/>
              <a:gd name="connsiteX80" fmla="*/ 172997 w 2209800"/>
              <a:gd name="connsiteY80" fmla="*/ 2980119 h 4572000"/>
              <a:gd name="connsiteX81" fmla="*/ 172045 w 2209800"/>
              <a:gd name="connsiteY81" fmla="*/ 2974404 h 4572000"/>
              <a:gd name="connsiteX82" fmla="*/ 165377 w 2209800"/>
              <a:gd name="connsiteY82" fmla="*/ 2844864 h 4572000"/>
              <a:gd name="connsiteX83" fmla="*/ 154900 w 2209800"/>
              <a:gd name="connsiteY83" fmla="*/ 2724849 h 4572000"/>
              <a:gd name="connsiteX84" fmla="*/ 154900 w 2209800"/>
              <a:gd name="connsiteY84" fmla="*/ 2719134 h 4572000"/>
              <a:gd name="connsiteX85" fmla="*/ 148232 w 2209800"/>
              <a:gd name="connsiteY85" fmla="*/ 2607692 h 4572000"/>
              <a:gd name="connsiteX86" fmla="*/ 143470 w 2209800"/>
              <a:gd name="connsiteY86" fmla="*/ 2587689 h 4572000"/>
              <a:gd name="connsiteX87" fmla="*/ 105370 w 2209800"/>
              <a:gd name="connsiteY87" fmla="*/ 2455292 h 4572000"/>
              <a:gd name="connsiteX88" fmla="*/ 96797 w 2209800"/>
              <a:gd name="connsiteY88" fmla="*/ 2437194 h 4572000"/>
              <a:gd name="connsiteX89" fmla="*/ 75842 w 2209800"/>
              <a:gd name="connsiteY89" fmla="*/ 2390522 h 4572000"/>
              <a:gd name="connsiteX90" fmla="*/ 63460 w 2209800"/>
              <a:gd name="connsiteY90" fmla="*/ 2282889 h 4572000"/>
              <a:gd name="connsiteX91" fmla="*/ 62507 w 2209800"/>
              <a:gd name="connsiteY91" fmla="*/ 2242884 h 4572000"/>
              <a:gd name="connsiteX92" fmla="*/ 57745 w 2209800"/>
              <a:gd name="connsiteY92" fmla="*/ 2176209 h 4572000"/>
              <a:gd name="connsiteX93" fmla="*/ 58697 w 2209800"/>
              <a:gd name="connsiteY93" fmla="*/ 2160969 h 4572000"/>
              <a:gd name="connsiteX94" fmla="*/ 61555 w 2209800"/>
              <a:gd name="connsiteY94" fmla="*/ 2131442 h 4572000"/>
              <a:gd name="connsiteX95" fmla="*/ 91082 w 2209800"/>
              <a:gd name="connsiteY95" fmla="*/ 1947609 h 4572000"/>
              <a:gd name="connsiteX96" fmla="*/ 154900 w 2209800"/>
              <a:gd name="connsiteY96" fmla="*/ 1763777 h 4572000"/>
              <a:gd name="connsiteX97" fmla="*/ 158710 w 2209800"/>
              <a:gd name="connsiteY97" fmla="*/ 1719009 h 4572000"/>
              <a:gd name="connsiteX98" fmla="*/ 103465 w 2209800"/>
              <a:gd name="connsiteY98" fmla="*/ 1514222 h 4572000"/>
              <a:gd name="connsiteX99" fmla="*/ 73937 w 2209800"/>
              <a:gd name="connsiteY99" fmla="*/ 1451357 h 4572000"/>
              <a:gd name="connsiteX100" fmla="*/ 50125 w 2209800"/>
              <a:gd name="connsiteY100" fmla="*/ 1349439 h 4572000"/>
              <a:gd name="connsiteX101" fmla="*/ 30122 w 2209800"/>
              <a:gd name="connsiteY101" fmla="*/ 1281812 h 4572000"/>
              <a:gd name="connsiteX102" fmla="*/ 13930 w 2209800"/>
              <a:gd name="connsiteY102" fmla="*/ 1237044 h 4572000"/>
              <a:gd name="connsiteX103" fmla="*/ 8215 w 2209800"/>
              <a:gd name="connsiteY103" fmla="*/ 1079882 h 4572000"/>
              <a:gd name="connsiteX104" fmla="*/ 18692 w 2209800"/>
              <a:gd name="connsiteY104" fmla="*/ 997014 h 4572000"/>
              <a:gd name="connsiteX105" fmla="*/ 25360 w 2209800"/>
              <a:gd name="connsiteY105" fmla="*/ 942722 h 4572000"/>
              <a:gd name="connsiteX106" fmla="*/ 77747 w 2209800"/>
              <a:gd name="connsiteY106" fmla="*/ 799847 h 4572000"/>
              <a:gd name="connsiteX107" fmla="*/ 106322 w 2209800"/>
              <a:gd name="connsiteY107" fmla="*/ 736982 h 4572000"/>
              <a:gd name="connsiteX108" fmla="*/ 116800 w 2209800"/>
              <a:gd name="connsiteY108" fmla="*/ 715074 h 4572000"/>
              <a:gd name="connsiteX109" fmla="*/ 146327 w 2209800"/>
              <a:gd name="connsiteY109" fmla="*/ 616967 h 4572000"/>
              <a:gd name="connsiteX110" fmla="*/ 185380 w 2209800"/>
              <a:gd name="connsiteY110" fmla="*/ 563627 h 4572000"/>
              <a:gd name="connsiteX111" fmla="*/ 196810 w 2209800"/>
              <a:gd name="connsiteY111" fmla="*/ 560769 h 4572000"/>
              <a:gd name="connsiteX112" fmla="*/ 233957 w 2209800"/>
              <a:gd name="connsiteY112" fmla="*/ 543624 h 4572000"/>
              <a:gd name="connsiteX113" fmla="*/ 250150 w 2209800"/>
              <a:gd name="connsiteY113" fmla="*/ 486474 h 4572000"/>
              <a:gd name="connsiteX114" fmla="*/ 241577 w 2209800"/>
              <a:gd name="connsiteY114" fmla="*/ 438849 h 4572000"/>
              <a:gd name="connsiteX115" fmla="*/ 238720 w 2209800"/>
              <a:gd name="connsiteY115" fmla="*/ 424562 h 4572000"/>
              <a:gd name="connsiteX116" fmla="*/ 227290 w 2209800"/>
              <a:gd name="connsiteY116" fmla="*/ 350267 h 4572000"/>
              <a:gd name="connsiteX117" fmla="*/ 226337 w 2209800"/>
              <a:gd name="connsiteY117" fmla="*/ 341694 h 4572000"/>
              <a:gd name="connsiteX118" fmla="*/ 231100 w 2209800"/>
              <a:gd name="connsiteY118" fmla="*/ 283592 h 4572000"/>
              <a:gd name="connsiteX119" fmla="*/ 250150 w 2209800"/>
              <a:gd name="connsiteY119" fmla="*/ 201677 h 4572000"/>
              <a:gd name="connsiteX120" fmla="*/ 271105 w 2209800"/>
              <a:gd name="connsiteY120" fmla="*/ 155957 h 4572000"/>
              <a:gd name="connsiteX121" fmla="*/ 303490 w 2209800"/>
              <a:gd name="connsiteY121" fmla="*/ 101664 h 4572000"/>
              <a:gd name="connsiteX122" fmla="*/ 358735 w 2209800"/>
              <a:gd name="connsiteY122" fmla="*/ 38799 h 4572000"/>
              <a:gd name="connsiteX123" fmla="*/ 440650 w 2209800"/>
              <a:gd name="connsiteY123" fmla="*/ 13082 h 4572000"/>
              <a:gd name="connsiteX124" fmla="*/ 503515 w 2209800"/>
              <a:gd name="connsiteY124" fmla="*/ 8319 h 4572000"/>
              <a:gd name="connsiteX125" fmla="*/ 534947 w 2209800"/>
              <a:gd name="connsiteY125" fmla="*/ 21654 h 4572000"/>
              <a:gd name="connsiteX126" fmla="*/ 548282 w 2209800"/>
              <a:gd name="connsiteY126" fmla="*/ 24512 h 4572000"/>
              <a:gd name="connsiteX127" fmla="*/ 572095 w 2209800"/>
              <a:gd name="connsiteY127" fmla="*/ 26417 h 4572000"/>
              <a:gd name="connsiteX128" fmla="*/ 628292 w 2209800"/>
              <a:gd name="connsiteY128" fmla="*/ 46419 h 4572000"/>
              <a:gd name="connsiteX129" fmla="*/ 684490 w 2209800"/>
              <a:gd name="connsiteY129" fmla="*/ 67374 h 4572000"/>
              <a:gd name="connsiteX130" fmla="*/ 709255 w 2209800"/>
              <a:gd name="connsiteY130" fmla="*/ 85472 h 4572000"/>
              <a:gd name="connsiteX131" fmla="*/ 738782 w 2209800"/>
              <a:gd name="connsiteY131" fmla="*/ 103569 h 4572000"/>
              <a:gd name="connsiteX132" fmla="*/ 759737 w 2209800"/>
              <a:gd name="connsiteY132" fmla="*/ 131192 h 4572000"/>
              <a:gd name="connsiteX133" fmla="*/ 771167 w 2209800"/>
              <a:gd name="connsiteY133" fmla="*/ 139764 h 4572000"/>
              <a:gd name="connsiteX134" fmla="*/ 832127 w 2209800"/>
              <a:gd name="connsiteY134" fmla="*/ 195009 h 4572000"/>
              <a:gd name="connsiteX135" fmla="*/ 832127 w 2209800"/>
              <a:gd name="connsiteY135" fmla="*/ 215964 h 4572000"/>
              <a:gd name="connsiteX136" fmla="*/ 829270 w 2209800"/>
              <a:gd name="connsiteY136" fmla="*/ 235967 h 4572000"/>
              <a:gd name="connsiteX137" fmla="*/ 837842 w 2209800"/>
              <a:gd name="connsiteY137" fmla="*/ 255017 h 4572000"/>
              <a:gd name="connsiteX138" fmla="*/ 823555 w 2209800"/>
              <a:gd name="connsiteY138" fmla="*/ 266447 h 4572000"/>
              <a:gd name="connsiteX139" fmla="*/ 814030 w 2209800"/>
              <a:gd name="connsiteY139" fmla="*/ 267399 h 4572000"/>
              <a:gd name="connsiteX140" fmla="*/ 773072 w 2209800"/>
              <a:gd name="connsiteY140" fmla="*/ 283592 h 4572000"/>
              <a:gd name="connsiteX141" fmla="*/ 768310 w 2209800"/>
              <a:gd name="connsiteY141" fmla="*/ 287402 h 4572000"/>
              <a:gd name="connsiteX142" fmla="*/ 761642 w 2209800"/>
              <a:gd name="connsiteY142" fmla="*/ 322644 h 4572000"/>
              <a:gd name="connsiteX143" fmla="*/ 746402 w 2209800"/>
              <a:gd name="connsiteY143" fmla="*/ 404559 h 4572000"/>
              <a:gd name="connsiteX144" fmla="*/ 750212 w 2209800"/>
              <a:gd name="connsiteY144" fmla="*/ 420752 h 4572000"/>
              <a:gd name="connsiteX145" fmla="*/ 777835 w 2209800"/>
              <a:gd name="connsiteY145" fmla="*/ 487427 h 4572000"/>
              <a:gd name="connsiteX146" fmla="*/ 775930 w 2209800"/>
              <a:gd name="connsiteY146" fmla="*/ 519812 h 4572000"/>
              <a:gd name="connsiteX147" fmla="*/ 753070 w 2209800"/>
              <a:gd name="connsiteY147" fmla="*/ 536004 h 4572000"/>
              <a:gd name="connsiteX148" fmla="*/ 715922 w 2209800"/>
              <a:gd name="connsiteY148" fmla="*/ 566484 h 4572000"/>
              <a:gd name="connsiteX149" fmla="*/ 714017 w 2209800"/>
              <a:gd name="connsiteY149" fmla="*/ 574104 h 4572000"/>
              <a:gd name="connsiteX150" fmla="*/ 691157 w 2209800"/>
              <a:gd name="connsiteY150" fmla="*/ 606489 h 4572000"/>
              <a:gd name="connsiteX151" fmla="*/ 670202 w 2209800"/>
              <a:gd name="connsiteY151" fmla="*/ 643637 h 4572000"/>
              <a:gd name="connsiteX152" fmla="*/ 618767 w 2209800"/>
              <a:gd name="connsiteY152" fmla="*/ 695072 h 4572000"/>
              <a:gd name="connsiteX153" fmla="*/ 560665 w 2209800"/>
              <a:gd name="connsiteY153" fmla="*/ 677927 h 4572000"/>
              <a:gd name="connsiteX154" fmla="*/ 522565 w 2209800"/>
              <a:gd name="connsiteY154" fmla="*/ 659829 h 4572000"/>
              <a:gd name="connsiteX155" fmla="*/ 514945 w 2209800"/>
              <a:gd name="connsiteY155" fmla="*/ 661734 h 4572000"/>
              <a:gd name="connsiteX156" fmla="*/ 514945 w 2209800"/>
              <a:gd name="connsiteY156" fmla="*/ 669354 h 4572000"/>
              <a:gd name="connsiteX157" fmla="*/ 527327 w 2209800"/>
              <a:gd name="connsiteY157" fmla="*/ 686499 h 4572000"/>
              <a:gd name="connsiteX158" fmla="*/ 607337 w 2209800"/>
              <a:gd name="connsiteY158" fmla="*/ 783654 h 4572000"/>
              <a:gd name="connsiteX159" fmla="*/ 614957 w 2209800"/>
              <a:gd name="connsiteY159" fmla="*/ 799847 h 4572000"/>
              <a:gd name="connsiteX160" fmla="*/ 647342 w 2209800"/>
              <a:gd name="connsiteY160" fmla="*/ 859854 h 4572000"/>
              <a:gd name="connsiteX161" fmla="*/ 662582 w 2209800"/>
              <a:gd name="connsiteY161" fmla="*/ 895097 h 4572000"/>
              <a:gd name="connsiteX162" fmla="*/ 693062 w 2209800"/>
              <a:gd name="connsiteY162" fmla="*/ 953199 h 4572000"/>
              <a:gd name="connsiteX163" fmla="*/ 737830 w 2209800"/>
              <a:gd name="connsiteY163" fmla="*/ 1010349 h 4572000"/>
              <a:gd name="connsiteX164" fmla="*/ 745450 w 2209800"/>
              <a:gd name="connsiteY164" fmla="*/ 1040829 h 4572000"/>
              <a:gd name="connsiteX165" fmla="*/ 765452 w 2209800"/>
              <a:gd name="connsiteY165" fmla="*/ 1063689 h 4572000"/>
              <a:gd name="connsiteX166" fmla="*/ 781645 w 2209800"/>
              <a:gd name="connsiteY166" fmla="*/ 1062737 h 4572000"/>
              <a:gd name="connsiteX167" fmla="*/ 850225 w 2209800"/>
              <a:gd name="connsiteY167" fmla="*/ 1014159 h 4572000"/>
              <a:gd name="connsiteX168" fmla="*/ 875942 w 2209800"/>
              <a:gd name="connsiteY168" fmla="*/ 993204 h 4572000"/>
              <a:gd name="connsiteX169" fmla="*/ 914995 w 2209800"/>
              <a:gd name="connsiteY169" fmla="*/ 959867 h 4572000"/>
              <a:gd name="connsiteX170" fmla="*/ 980717 w 2209800"/>
              <a:gd name="connsiteY170" fmla="*/ 896049 h 4572000"/>
              <a:gd name="connsiteX171" fmla="*/ 1082635 w 2209800"/>
              <a:gd name="connsiteY171" fmla="*/ 800799 h 4572000"/>
              <a:gd name="connsiteX172" fmla="*/ 1120735 w 2209800"/>
              <a:gd name="connsiteY172" fmla="*/ 755079 h 4572000"/>
              <a:gd name="connsiteX173" fmla="*/ 1155977 w 2209800"/>
              <a:gd name="connsiteY173" fmla="*/ 665544 h 4572000"/>
              <a:gd name="connsiteX174" fmla="*/ 1169312 w 2209800"/>
              <a:gd name="connsiteY174" fmla="*/ 635064 h 4572000"/>
              <a:gd name="connsiteX175" fmla="*/ 1189315 w 2209800"/>
              <a:gd name="connsiteY175" fmla="*/ 613157 h 4572000"/>
              <a:gd name="connsiteX176" fmla="*/ 1292185 w 2209800"/>
              <a:gd name="connsiteY176" fmla="*/ 570294 h 4572000"/>
              <a:gd name="connsiteX177" fmla="*/ 1308377 w 2209800"/>
              <a:gd name="connsiteY177" fmla="*/ 568389 h 4572000"/>
              <a:gd name="connsiteX178" fmla="*/ 1314092 w 2209800"/>
              <a:gd name="connsiteY178" fmla="*/ 552197 h 4572000"/>
              <a:gd name="connsiteX179" fmla="*/ 1339810 w 2209800"/>
              <a:gd name="connsiteY179" fmla="*/ 415989 h 4572000"/>
              <a:gd name="connsiteX180" fmla="*/ 1362670 w 2209800"/>
              <a:gd name="connsiteY180" fmla="*/ 295022 h 4572000"/>
              <a:gd name="connsiteX181" fmla="*/ 1376957 w 2209800"/>
              <a:gd name="connsiteY181" fmla="*/ 199772 h 4572000"/>
              <a:gd name="connsiteX182" fmla="*/ 1420772 w 2209800"/>
              <a:gd name="connsiteY182" fmla="*/ 168339 h 4572000"/>
              <a:gd name="connsiteX183" fmla="*/ 1502687 w 2209800"/>
              <a:gd name="connsiteY183" fmla="*/ 196914 h 4572000"/>
              <a:gd name="connsiteX184" fmla="*/ 1726525 w 2209800"/>
              <a:gd name="connsiteY184" fmla="*/ 326454 h 4572000"/>
              <a:gd name="connsiteX185" fmla="*/ 1907500 w 2209800"/>
              <a:gd name="connsiteY185" fmla="*/ 446469 h 4572000"/>
              <a:gd name="connsiteX186" fmla="*/ 2032277 w 2209800"/>
              <a:gd name="connsiteY186" fmla="*/ 540767 h 4572000"/>
              <a:gd name="connsiteX187" fmla="*/ 2127527 w 2209800"/>
              <a:gd name="connsiteY187" fmla="*/ 624587 h 4572000"/>
              <a:gd name="connsiteX188" fmla="*/ 2143720 w 2209800"/>
              <a:gd name="connsiteY188" fmla="*/ 656972 h 4572000"/>
              <a:gd name="connsiteX189" fmla="*/ 2154197 w 2209800"/>
              <a:gd name="connsiteY189" fmla="*/ 681737 h 4572000"/>
              <a:gd name="connsiteX190" fmla="*/ 2201822 w 2209800"/>
              <a:gd name="connsiteY190" fmla="*/ 776987 h 4572000"/>
              <a:gd name="connsiteX191" fmla="*/ 2191345 w 2209800"/>
              <a:gd name="connsiteY191" fmla="*/ 810324 h 4572000"/>
              <a:gd name="connsiteX192" fmla="*/ 2128480 w 2209800"/>
              <a:gd name="connsiteY192" fmla="*/ 838899 h 4572000"/>
              <a:gd name="connsiteX193" fmla="*/ 1975127 w 2209800"/>
              <a:gd name="connsiteY193" fmla="*/ 909384 h 4572000"/>
              <a:gd name="connsiteX194" fmla="*/ 1919882 w 2209800"/>
              <a:gd name="connsiteY194" fmla="*/ 954152 h 4572000"/>
              <a:gd name="connsiteX195" fmla="*/ 1789390 w 2209800"/>
              <a:gd name="connsiteY195" fmla="*/ 1127507 h 4572000"/>
              <a:gd name="connsiteX196" fmla="*/ 1718905 w 2209800"/>
              <a:gd name="connsiteY196" fmla="*/ 1210374 h 4572000"/>
              <a:gd name="connsiteX197" fmla="*/ 1712237 w 2209800"/>
              <a:gd name="connsiteY197" fmla="*/ 1233234 h 4572000"/>
              <a:gd name="connsiteX198" fmla="*/ 1712237 w 2209800"/>
              <a:gd name="connsiteY198" fmla="*/ 1248474 h 4572000"/>
              <a:gd name="connsiteX199" fmla="*/ 1689377 w 2209800"/>
              <a:gd name="connsiteY199" fmla="*/ 1266572 h 4572000"/>
              <a:gd name="connsiteX200" fmla="*/ 1677947 w 2209800"/>
              <a:gd name="connsiteY200" fmla="*/ 1277049 h 4572000"/>
              <a:gd name="connsiteX201" fmla="*/ 1679852 w 2209800"/>
              <a:gd name="connsiteY201" fmla="*/ 1324674 h 4572000"/>
              <a:gd name="connsiteX202" fmla="*/ 1683662 w 2209800"/>
              <a:gd name="connsiteY202" fmla="*/ 1338009 h 4572000"/>
              <a:gd name="connsiteX203" fmla="*/ 1676042 w 2209800"/>
              <a:gd name="connsiteY203" fmla="*/ 1374204 h 4572000"/>
              <a:gd name="connsiteX204" fmla="*/ 1663660 w 2209800"/>
              <a:gd name="connsiteY204" fmla="*/ 1398969 h 4572000"/>
              <a:gd name="connsiteX205" fmla="*/ 1620797 w 2209800"/>
              <a:gd name="connsiteY205" fmla="*/ 1477074 h 4572000"/>
              <a:gd name="connsiteX206" fmla="*/ 1596032 w 2209800"/>
              <a:gd name="connsiteY206" fmla="*/ 1509459 h 4572000"/>
              <a:gd name="connsiteX207" fmla="*/ 1565552 w 2209800"/>
              <a:gd name="connsiteY207" fmla="*/ 1588517 h 4572000"/>
              <a:gd name="connsiteX208" fmla="*/ 1510307 w 2209800"/>
              <a:gd name="connsiteY208" fmla="*/ 1754252 h 4572000"/>
              <a:gd name="connsiteX209" fmla="*/ 1486495 w 2209800"/>
              <a:gd name="connsiteY209" fmla="*/ 1843787 h 4572000"/>
              <a:gd name="connsiteX210" fmla="*/ 1451252 w 2209800"/>
              <a:gd name="connsiteY210" fmla="*/ 1860932 h 4572000"/>
              <a:gd name="connsiteX211" fmla="*/ 1342667 w 2209800"/>
              <a:gd name="connsiteY211" fmla="*/ 1806639 h 4572000"/>
              <a:gd name="connsiteX212" fmla="*/ 1325522 w 2209800"/>
              <a:gd name="connsiteY212" fmla="*/ 1794257 h 4572000"/>
              <a:gd name="connsiteX213" fmla="*/ 1321712 w 2209800"/>
              <a:gd name="connsiteY213" fmla="*/ 1768539 h 4572000"/>
              <a:gd name="connsiteX214" fmla="*/ 1360765 w 2209800"/>
              <a:gd name="connsiteY214" fmla="*/ 1689482 h 4572000"/>
              <a:gd name="connsiteX215" fmla="*/ 1358860 w 2209800"/>
              <a:gd name="connsiteY215" fmla="*/ 1681862 h 4572000"/>
              <a:gd name="connsiteX216" fmla="*/ 1353145 w 2209800"/>
              <a:gd name="connsiteY216" fmla="*/ 1683767 h 4572000"/>
              <a:gd name="connsiteX217" fmla="*/ 1352192 w 2209800"/>
              <a:gd name="connsiteY217" fmla="*/ 1686624 h 4572000"/>
              <a:gd name="connsiteX218" fmla="*/ 1284565 w 2209800"/>
              <a:gd name="connsiteY218" fmla="*/ 1725677 h 4572000"/>
              <a:gd name="connsiteX219" fmla="*/ 1127402 w 2209800"/>
              <a:gd name="connsiteY219" fmla="*/ 1719009 h 4572000"/>
              <a:gd name="connsiteX220" fmla="*/ 1075015 w 2209800"/>
              <a:gd name="connsiteY220" fmla="*/ 1708532 h 4572000"/>
              <a:gd name="connsiteX221" fmla="*/ 979765 w 2209800"/>
              <a:gd name="connsiteY221" fmla="*/ 1695197 h 4572000"/>
              <a:gd name="connsiteX222" fmla="*/ 947380 w 2209800"/>
              <a:gd name="connsiteY222" fmla="*/ 1689482 h 4572000"/>
              <a:gd name="connsiteX223" fmla="*/ 935950 w 2209800"/>
              <a:gd name="connsiteY223" fmla="*/ 1688529 h 4572000"/>
              <a:gd name="connsiteX224" fmla="*/ 904517 w 2209800"/>
              <a:gd name="connsiteY224" fmla="*/ 1689482 h 4572000"/>
              <a:gd name="connsiteX225" fmla="*/ 885467 w 2209800"/>
              <a:gd name="connsiteY225" fmla="*/ 1710437 h 4572000"/>
              <a:gd name="connsiteX226" fmla="*/ 1225510 w 2209800"/>
              <a:gd name="connsiteY226" fmla="*/ 1051307 h 4572000"/>
              <a:gd name="connsiteX227" fmla="*/ 1219795 w 2209800"/>
              <a:gd name="connsiteY227" fmla="*/ 1039877 h 4572000"/>
              <a:gd name="connsiteX228" fmla="*/ 1209317 w 2209800"/>
              <a:gd name="connsiteY228" fmla="*/ 1047497 h 4572000"/>
              <a:gd name="connsiteX229" fmla="*/ 1189315 w 2209800"/>
              <a:gd name="connsiteY229" fmla="*/ 1070357 h 4572000"/>
              <a:gd name="connsiteX230" fmla="*/ 1111210 w 2209800"/>
              <a:gd name="connsiteY230" fmla="*/ 1141794 h 4572000"/>
              <a:gd name="connsiteX231" fmla="*/ 983575 w 2209800"/>
              <a:gd name="connsiteY231" fmla="*/ 1257047 h 4572000"/>
              <a:gd name="connsiteX232" fmla="*/ 883562 w 2209800"/>
              <a:gd name="connsiteY232" fmla="*/ 1344677 h 4572000"/>
              <a:gd name="connsiteX233" fmla="*/ 867370 w 2209800"/>
              <a:gd name="connsiteY233" fmla="*/ 1358964 h 4572000"/>
              <a:gd name="connsiteX234" fmla="*/ 869275 w 2209800"/>
              <a:gd name="connsiteY234" fmla="*/ 1381824 h 4572000"/>
              <a:gd name="connsiteX235" fmla="*/ 900707 w 2209800"/>
              <a:gd name="connsiteY235" fmla="*/ 1388492 h 4572000"/>
              <a:gd name="connsiteX236" fmla="*/ 959762 w 2209800"/>
              <a:gd name="connsiteY236" fmla="*/ 1378014 h 4572000"/>
              <a:gd name="connsiteX237" fmla="*/ 977860 w 2209800"/>
              <a:gd name="connsiteY237" fmla="*/ 1378014 h 4572000"/>
              <a:gd name="connsiteX238" fmla="*/ 1017865 w 2209800"/>
              <a:gd name="connsiteY238" fmla="*/ 1390397 h 4572000"/>
              <a:gd name="connsiteX239" fmla="*/ 1092160 w 2209800"/>
              <a:gd name="connsiteY239" fmla="*/ 1401827 h 4572000"/>
              <a:gd name="connsiteX240" fmla="*/ 1178837 w 2209800"/>
              <a:gd name="connsiteY240" fmla="*/ 1394207 h 4572000"/>
              <a:gd name="connsiteX241" fmla="*/ 1212175 w 2209800"/>
              <a:gd name="connsiteY241" fmla="*/ 1358964 h 4572000"/>
              <a:gd name="connsiteX242" fmla="*/ 1218842 w 2209800"/>
              <a:gd name="connsiteY242" fmla="*/ 1131317 h 4572000"/>
              <a:gd name="connsiteX243" fmla="*/ 1225510 w 2209800"/>
              <a:gd name="connsiteY243" fmla="*/ 1051307 h 4572000"/>
              <a:gd name="connsiteX244" fmla="*/ 574000 w 2209800"/>
              <a:gd name="connsiteY244" fmla="*/ 3282062 h 4572000"/>
              <a:gd name="connsiteX245" fmla="*/ 576857 w 2209800"/>
              <a:gd name="connsiteY245" fmla="*/ 3288729 h 4572000"/>
              <a:gd name="connsiteX246" fmla="*/ 579715 w 2209800"/>
              <a:gd name="connsiteY246" fmla="*/ 3280157 h 4572000"/>
              <a:gd name="connsiteX247" fmla="*/ 599717 w 2209800"/>
              <a:gd name="connsiteY247" fmla="*/ 3233484 h 4572000"/>
              <a:gd name="connsiteX248" fmla="*/ 619720 w 2209800"/>
              <a:gd name="connsiteY248" fmla="*/ 3218244 h 4572000"/>
              <a:gd name="connsiteX249" fmla="*/ 634007 w 2209800"/>
              <a:gd name="connsiteY249" fmla="*/ 3211577 h 4572000"/>
              <a:gd name="connsiteX250" fmla="*/ 652105 w 2209800"/>
              <a:gd name="connsiteY250" fmla="*/ 3183954 h 4572000"/>
              <a:gd name="connsiteX251" fmla="*/ 644485 w 2209800"/>
              <a:gd name="connsiteY251" fmla="*/ 3169667 h 4572000"/>
              <a:gd name="connsiteX252" fmla="*/ 619720 w 2209800"/>
              <a:gd name="connsiteY252" fmla="*/ 3131567 h 4572000"/>
              <a:gd name="connsiteX253" fmla="*/ 620672 w 2209800"/>
              <a:gd name="connsiteY253" fmla="*/ 3102992 h 4572000"/>
              <a:gd name="connsiteX254" fmla="*/ 602575 w 2209800"/>
              <a:gd name="connsiteY254" fmla="*/ 3070607 h 4572000"/>
              <a:gd name="connsiteX255" fmla="*/ 597812 w 2209800"/>
              <a:gd name="connsiteY255" fmla="*/ 3094419 h 4572000"/>
              <a:gd name="connsiteX256" fmla="*/ 593050 w 2209800"/>
              <a:gd name="connsiteY256" fmla="*/ 3129662 h 4572000"/>
              <a:gd name="connsiteX257" fmla="*/ 581620 w 2209800"/>
              <a:gd name="connsiteY257" fmla="*/ 3231579 h 4572000"/>
              <a:gd name="connsiteX258" fmla="*/ 574000 w 2209800"/>
              <a:gd name="connsiteY258" fmla="*/ 3282062 h 4572000"/>
              <a:gd name="connsiteX259" fmla="*/ 337780 w 2209800"/>
              <a:gd name="connsiteY259" fmla="*/ 4482212 h 4572000"/>
              <a:gd name="connsiteX260" fmla="*/ 329207 w 2209800"/>
              <a:gd name="connsiteY260" fmla="*/ 4370769 h 4572000"/>
              <a:gd name="connsiteX261" fmla="*/ 316825 w 2209800"/>
              <a:gd name="connsiteY261" fmla="*/ 4340290 h 4572000"/>
              <a:gd name="connsiteX262" fmla="*/ 308252 w 2209800"/>
              <a:gd name="connsiteY262" fmla="*/ 4340290 h 4572000"/>
              <a:gd name="connsiteX263" fmla="*/ 292060 w 2209800"/>
              <a:gd name="connsiteY263" fmla="*/ 4368865 h 4572000"/>
              <a:gd name="connsiteX264" fmla="*/ 289202 w 2209800"/>
              <a:gd name="connsiteY264" fmla="*/ 4401249 h 4572000"/>
              <a:gd name="connsiteX265" fmla="*/ 326350 w 2209800"/>
              <a:gd name="connsiteY265" fmla="*/ 4486974 h 4572000"/>
              <a:gd name="connsiteX266" fmla="*/ 333970 w 2209800"/>
              <a:gd name="connsiteY266" fmla="*/ 4495547 h 4572000"/>
              <a:gd name="connsiteX267" fmla="*/ 336827 w 2209800"/>
              <a:gd name="connsiteY267" fmla="*/ 4485069 h 4572000"/>
              <a:gd name="connsiteX268" fmla="*/ 337780 w 2209800"/>
              <a:gd name="connsiteY268" fmla="*/ 4482212 h 4572000"/>
              <a:gd name="connsiteX269" fmla="*/ 1225510 w 2209800"/>
              <a:gd name="connsiteY269" fmla="*/ 903669 h 4572000"/>
              <a:gd name="connsiteX270" fmla="*/ 1225510 w 2209800"/>
              <a:gd name="connsiteY270" fmla="*/ 903669 h 4572000"/>
              <a:gd name="connsiteX271" fmla="*/ 1225510 w 2209800"/>
              <a:gd name="connsiteY271" fmla="*/ 891287 h 4572000"/>
              <a:gd name="connsiteX272" fmla="*/ 1222652 w 2209800"/>
              <a:gd name="connsiteY272" fmla="*/ 862712 h 4572000"/>
              <a:gd name="connsiteX273" fmla="*/ 1194077 w 2209800"/>
              <a:gd name="connsiteY273" fmla="*/ 877952 h 4572000"/>
              <a:gd name="connsiteX274" fmla="*/ 1189315 w 2209800"/>
              <a:gd name="connsiteY274" fmla="*/ 881762 h 4572000"/>
              <a:gd name="connsiteX275" fmla="*/ 1187410 w 2209800"/>
              <a:gd name="connsiteY275" fmla="*/ 901764 h 4572000"/>
              <a:gd name="connsiteX276" fmla="*/ 1215985 w 2209800"/>
              <a:gd name="connsiteY276" fmla="*/ 936054 h 4572000"/>
              <a:gd name="connsiteX277" fmla="*/ 1222652 w 2209800"/>
              <a:gd name="connsiteY277" fmla="*/ 941769 h 4572000"/>
              <a:gd name="connsiteX278" fmla="*/ 1224557 w 2209800"/>
              <a:gd name="connsiteY278" fmla="*/ 933197 h 4572000"/>
              <a:gd name="connsiteX279" fmla="*/ 1225510 w 2209800"/>
              <a:gd name="connsiteY279" fmla="*/ 903669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</a:cxnLst>
            <a:rect l="l" t="t" r="r" b="b"/>
            <a:pathLst>
              <a:path w="2209800" h="4572000">
                <a:moveTo>
                  <a:pt x="885467" y="1710437"/>
                </a:moveTo>
                <a:cubicBezTo>
                  <a:pt x="887372" y="1721867"/>
                  <a:pt x="890230" y="1737107"/>
                  <a:pt x="892135" y="1752347"/>
                </a:cubicBezTo>
                <a:cubicBezTo>
                  <a:pt x="894040" y="1764729"/>
                  <a:pt x="896897" y="1778064"/>
                  <a:pt x="897850" y="1790447"/>
                </a:cubicBezTo>
                <a:cubicBezTo>
                  <a:pt x="900707" y="1838072"/>
                  <a:pt x="899755" y="1885697"/>
                  <a:pt x="904517" y="1932369"/>
                </a:cubicBezTo>
                <a:cubicBezTo>
                  <a:pt x="908327" y="1972374"/>
                  <a:pt x="915947" y="2011427"/>
                  <a:pt x="921662" y="2051432"/>
                </a:cubicBezTo>
                <a:cubicBezTo>
                  <a:pt x="924520" y="2068577"/>
                  <a:pt x="926425" y="2084769"/>
                  <a:pt x="928330" y="2101914"/>
                </a:cubicBezTo>
                <a:cubicBezTo>
                  <a:pt x="934045" y="2149539"/>
                  <a:pt x="938807" y="2197164"/>
                  <a:pt x="946427" y="2244789"/>
                </a:cubicBezTo>
                <a:cubicBezTo>
                  <a:pt x="949285" y="2260029"/>
                  <a:pt x="949285" y="2277174"/>
                  <a:pt x="962620" y="2288604"/>
                </a:cubicBezTo>
                <a:cubicBezTo>
                  <a:pt x="972145" y="2297177"/>
                  <a:pt x="970240" y="2308607"/>
                  <a:pt x="968335" y="2320037"/>
                </a:cubicBezTo>
                <a:cubicBezTo>
                  <a:pt x="962620" y="2356232"/>
                  <a:pt x="961667" y="2391474"/>
                  <a:pt x="973097" y="2427669"/>
                </a:cubicBezTo>
                <a:cubicBezTo>
                  <a:pt x="983575" y="2461959"/>
                  <a:pt x="987385" y="2498154"/>
                  <a:pt x="978812" y="2535302"/>
                </a:cubicBezTo>
                <a:cubicBezTo>
                  <a:pt x="975955" y="2546732"/>
                  <a:pt x="977860" y="2562924"/>
                  <a:pt x="984527" y="2573402"/>
                </a:cubicBezTo>
                <a:cubicBezTo>
                  <a:pt x="1000720" y="2598167"/>
                  <a:pt x="1001672" y="2626742"/>
                  <a:pt x="1006435" y="2653412"/>
                </a:cubicBezTo>
                <a:cubicBezTo>
                  <a:pt x="1015960" y="2703894"/>
                  <a:pt x="1022627" y="2754377"/>
                  <a:pt x="1032152" y="2803907"/>
                </a:cubicBezTo>
                <a:cubicBezTo>
                  <a:pt x="1042630" y="2859152"/>
                  <a:pt x="1054060" y="2913444"/>
                  <a:pt x="1064537" y="2968689"/>
                </a:cubicBezTo>
                <a:cubicBezTo>
                  <a:pt x="1070252" y="2998217"/>
                  <a:pt x="1075015" y="3027744"/>
                  <a:pt x="1080730" y="3057272"/>
                </a:cubicBezTo>
                <a:cubicBezTo>
                  <a:pt x="1082635" y="3066797"/>
                  <a:pt x="1084540" y="3077274"/>
                  <a:pt x="1086445" y="3086799"/>
                </a:cubicBezTo>
                <a:cubicBezTo>
                  <a:pt x="1098827" y="3140139"/>
                  <a:pt x="1092160" y="3189669"/>
                  <a:pt x="1071205" y="3240152"/>
                </a:cubicBezTo>
                <a:cubicBezTo>
                  <a:pt x="1055965" y="3277299"/>
                  <a:pt x="1045487" y="3316352"/>
                  <a:pt x="1031200" y="3353499"/>
                </a:cubicBezTo>
                <a:cubicBezTo>
                  <a:pt x="1015960" y="3391599"/>
                  <a:pt x="1002625" y="3430652"/>
                  <a:pt x="980717" y="3465894"/>
                </a:cubicBezTo>
                <a:cubicBezTo>
                  <a:pt x="960715" y="3498279"/>
                  <a:pt x="946427" y="3534474"/>
                  <a:pt x="928330" y="3567812"/>
                </a:cubicBezTo>
                <a:cubicBezTo>
                  <a:pt x="888325" y="3644964"/>
                  <a:pt x="846415" y="3720212"/>
                  <a:pt x="801647" y="3794507"/>
                </a:cubicBezTo>
                <a:cubicBezTo>
                  <a:pt x="797837" y="3801174"/>
                  <a:pt x="795932" y="3808794"/>
                  <a:pt x="793075" y="3816414"/>
                </a:cubicBezTo>
                <a:cubicBezTo>
                  <a:pt x="791170" y="3822129"/>
                  <a:pt x="789265" y="3827844"/>
                  <a:pt x="786407" y="3832607"/>
                </a:cubicBezTo>
                <a:cubicBezTo>
                  <a:pt x="773072" y="3859277"/>
                  <a:pt x="754975" y="3882137"/>
                  <a:pt x="734972" y="3904997"/>
                </a:cubicBezTo>
                <a:cubicBezTo>
                  <a:pt x="714970" y="3926904"/>
                  <a:pt x="698777" y="3953574"/>
                  <a:pt x="683537" y="3978339"/>
                </a:cubicBezTo>
                <a:cubicBezTo>
                  <a:pt x="659725" y="4015487"/>
                  <a:pt x="637817" y="4054539"/>
                  <a:pt x="614005" y="4091687"/>
                </a:cubicBezTo>
                <a:cubicBezTo>
                  <a:pt x="598765" y="4116452"/>
                  <a:pt x="592097" y="4138359"/>
                  <a:pt x="609242" y="4165982"/>
                </a:cubicBezTo>
                <a:cubicBezTo>
                  <a:pt x="624482" y="4190747"/>
                  <a:pt x="635912" y="4218369"/>
                  <a:pt x="646390" y="4245040"/>
                </a:cubicBezTo>
                <a:cubicBezTo>
                  <a:pt x="653057" y="4260280"/>
                  <a:pt x="660677" y="4273615"/>
                  <a:pt x="675917" y="4280282"/>
                </a:cubicBezTo>
                <a:cubicBezTo>
                  <a:pt x="688300" y="4285997"/>
                  <a:pt x="692110" y="4294569"/>
                  <a:pt x="686395" y="4306952"/>
                </a:cubicBezTo>
                <a:cubicBezTo>
                  <a:pt x="683537" y="4313619"/>
                  <a:pt x="683537" y="4318382"/>
                  <a:pt x="692110" y="4324097"/>
                </a:cubicBezTo>
                <a:cubicBezTo>
                  <a:pt x="724495" y="4346005"/>
                  <a:pt x="754975" y="4370769"/>
                  <a:pt x="793075" y="4383152"/>
                </a:cubicBezTo>
                <a:cubicBezTo>
                  <a:pt x="803552" y="4386962"/>
                  <a:pt x="814030" y="4391724"/>
                  <a:pt x="821650" y="4398392"/>
                </a:cubicBezTo>
                <a:cubicBezTo>
                  <a:pt x="831175" y="4406965"/>
                  <a:pt x="838795" y="4416490"/>
                  <a:pt x="854035" y="4415537"/>
                </a:cubicBezTo>
                <a:cubicBezTo>
                  <a:pt x="858797" y="4415537"/>
                  <a:pt x="864512" y="4421252"/>
                  <a:pt x="868322" y="4425062"/>
                </a:cubicBezTo>
                <a:cubicBezTo>
                  <a:pt x="874990" y="4430777"/>
                  <a:pt x="880705" y="4439349"/>
                  <a:pt x="887372" y="4444112"/>
                </a:cubicBezTo>
                <a:cubicBezTo>
                  <a:pt x="901660" y="4452684"/>
                  <a:pt x="906422" y="4463162"/>
                  <a:pt x="898802" y="4479355"/>
                </a:cubicBezTo>
                <a:cubicBezTo>
                  <a:pt x="895945" y="4486022"/>
                  <a:pt x="900707" y="4496499"/>
                  <a:pt x="890230" y="4500309"/>
                </a:cubicBezTo>
                <a:cubicBezTo>
                  <a:pt x="877847" y="4505072"/>
                  <a:pt x="864512" y="4513644"/>
                  <a:pt x="854035" y="4511740"/>
                </a:cubicBezTo>
                <a:cubicBezTo>
                  <a:pt x="825460" y="4506024"/>
                  <a:pt x="798790" y="4518407"/>
                  <a:pt x="772120" y="4520312"/>
                </a:cubicBezTo>
                <a:cubicBezTo>
                  <a:pt x="761642" y="4521265"/>
                  <a:pt x="750212" y="4524122"/>
                  <a:pt x="739735" y="4525074"/>
                </a:cubicBezTo>
                <a:cubicBezTo>
                  <a:pt x="726400" y="4526027"/>
                  <a:pt x="713065" y="4524122"/>
                  <a:pt x="699730" y="4525074"/>
                </a:cubicBezTo>
                <a:cubicBezTo>
                  <a:pt x="646390" y="4528884"/>
                  <a:pt x="595907" y="4516502"/>
                  <a:pt x="545425" y="4504119"/>
                </a:cubicBezTo>
                <a:cubicBezTo>
                  <a:pt x="533042" y="4501262"/>
                  <a:pt x="519707" y="4501262"/>
                  <a:pt x="506372" y="4501262"/>
                </a:cubicBezTo>
                <a:cubicBezTo>
                  <a:pt x="502562" y="4501262"/>
                  <a:pt x="496847" y="4506024"/>
                  <a:pt x="495895" y="4508882"/>
                </a:cubicBezTo>
                <a:cubicBezTo>
                  <a:pt x="492085" y="4523169"/>
                  <a:pt x="482560" y="4525074"/>
                  <a:pt x="470177" y="4525074"/>
                </a:cubicBezTo>
                <a:cubicBezTo>
                  <a:pt x="442555" y="4525074"/>
                  <a:pt x="414932" y="4525074"/>
                  <a:pt x="388262" y="4525074"/>
                </a:cubicBezTo>
                <a:cubicBezTo>
                  <a:pt x="378737" y="4525074"/>
                  <a:pt x="367307" y="4520312"/>
                  <a:pt x="358735" y="4523169"/>
                </a:cubicBezTo>
                <a:cubicBezTo>
                  <a:pt x="354925" y="4525074"/>
                  <a:pt x="355877" y="4539362"/>
                  <a:pt x="353020" y="4547934"/>
                </a:cubicBezTo>
                <a:cubicBezTo>
                  <a:pt x="346352" y="4566984"/>
                  <a:pt x="337780" y="4571747"/>
                  <a:pt x="316825" y="4568890"/>
                </a:cubicBezTo>
                <a:cubicBezTo>
                  <a:pt x="307300" y="4567937"/>
                  <a:pt x="296822" y="4566032"/>
                  <a:pt x="287297" y="4562222"/>
                </a:cubicBezTo>
                <a:cubicBezTo>
                  <a:pt x="249197" y="4546982"/>
                  <a:pt x="210145" y="4533647"/>
                  <a:pt x="175855" y="4508882"/>
                </a:cubicBezTo>
                <a:cubicBezTo>
                  <a:pt x="128230" y="4475544"/>
                  <a:pt x="100607" y="4429824"/>
                  <a:pt x="85367" y="4374580"/>
                </a:cubicBezTo>
                <a:cubicBezTo>
                  <a:pt x="80605" y="4358387"/>
                  <a:pt x="76795" y="4341242"/>
                  <a:pt x="74890" y="4325049"/>
                </a:cubicBezTo>
                <a:cubicBezTo>
                  <a:pt x="73937" y="4315524"/>
                  <a:pt x="69175" y="4305047"/>
                  <a:pt x="81557" y="4298380"/>
                </a:cubicBezTo>
                <a:cubicBezTo>
                  <a:pt x="83462" y="4297427"/>
                  <a:pt x="84415" y="4292665"/>
                  <a:pt x="84415" y="4290759"/>
                </a:cubicBezTo>
                <a:cubicBezTo>
                  <a:pt x="80605" y="4262184"/>
                  <a:pt x="78700" y="4232657"/>
                  <a:pt x="72032" y="4205034"/>
                </a:cubicBezTo>
                <a:cubicBezTo>
                  <a:pt x="69175" y="4194557"/>
                  <a:pt x="54887" y="4186937"/>
                  <a:pt x="46315" y="4178364"/>
                </a:cubicBezTo>
                <a:cubicBezTo>
                  <a:pt x="43457" y="4175507"/>
                  <a:pt x="37742" y="4171697"/>
                  <a:pt x="37742" y="4167887"/>
                </a:cubicBezTo>
                <a:cubicBezTo>
                  <a:pt x="29170" y="4128834"/>
                  <a:pt x="20597" y="4089782"/>
                  <a:pt x="12977" y="4050729"/>
                </a:cubicBezTo>
                <a:cubicBezTo>
                  <a:pt x="10120" y="4037394"/>
                  <a:pt x="8215" y="4023107"/>
                  <a:pt x="7262" y="4008819"/>
                </a:cubicBezTo>
                <a:cubicBezTo>
                  <a:pt x="6310" y="3997389"/>
                  <a:pt x="11072" y="3989769"/>
                  <a:pt x="22502" y="3985959"/>
                </a:cubicBezTo>
                <a:cubicBezTo>
                  <a:pt x="32980" y="3983102"/>
                  <a:pt x="43457" y="3978339"/>
                  <a:pt x="53935" y="3975482"/>
                </a:cubicBezTo>
                <a:cubicBezTo>
                  <a:pt x="56792" y="3974529"/>
                  <a:pt x="61555" y="3976434"/>
                  <a:pt x="62507" y="3974529"/>
                </a:cubicBezTo>
                <a:cubicBezTo>
                  <a:pt x="77747" y="3954527"/>
                  <a:pt x="101560" y="3962147"/>
                  <a:pt x="120610" y="3955479"/>
                </a:cubicBezTo>
                <a:cubicBezTo>
                  <a:pt x="141565" y="3947859"/>
                  <a:pt x="161567" y="3945002"/>
                  <a:pt x="182522" y="3945954"/>
                </a:cubicBezTo>
                <a:cubicBezTo>
                  <a:pt x="193952" y="3946907"/>
                  <a:pt x="200620" y="3942144"/>
                  <a:pt x="207287" y="3932619"/>
                </a:cubicBezTo>
                <a:cubicBezTo>
                  <a:pt x="213955" y="3923094"/>
                  <a:pt x="224432" y="3916427"/>
                  <a:pt x="233005" y="3907854"/>
                </a:cubicBezTo>
                <a:cubicBezTo>
                  <a:pt x="240625" y="3898329"/>
                  <a:pt x="239672" y="3894519"/>
                  <a:pt x="228242" y="3892614"/>
                </a:cubicBezTo>
                <a:cubicBezTo>
                  <a:pt x="217765" y="3890709"/>
                  <a:pt x="213002" y="3886899"/>
                  <a:pt x="219670" y="3876422"/>
                </a:cubicBezTo>
                <a:cubicBezTo>
                  <a:pt x="227290" y="3864992"/>
                  <a:pt x="228242" y="3851657"/>
                  <a:pt x="228242" y="3838322"/>
                </a:cubicBezTo>
                <a:cubicBezTo>
                  <a:pt x="228242" y="3831654"/>
                  <a:pt x="230147" y="3824034"/>
                  <a:pt x="231100" y="3817367"/>
                </a:cubicBezTo>
                <a:cubicBezTo>
                  <a:pt x="232052" y="3804984"/>
                  <a:pt x="235862" y="3791649"/>
                  <a:pt x="232052" y="3781172"/>
                </a:cubicBezTo>
                <a:cubicBezTo>
                  <a:pt x="226337" y="3764027"/>
                  <a:pt x="227290" y="3746882"/>
                  <a:pt x="227290" y="3730689"/>
                </a:cubicBezTo>
                <a:cubicBezTo>
                  <a:pt x="225385" y="3691637"/>
                  <a:pt x="222527" y="3652584"/>
                  <a:pt x="221575" y="3612579"/>
                </a:cubicBezTo>
                <a:cubicBezTo>
                  <a:pt x="220622" y="3572574"/>
                  <a:pt x="225385" y="3532569"/>
                  <a:pt x="220622" y="3493517"/>
                </a:cubicBezTo>
                <a:cubicBezTo>
                  <a:pt x="213955" y="3434462"/>
                  <a:pt x="219670" y="3376359"/>
                  <a:pt x="215860" y="3317304"/>
                </a:cubicBezTo>
                <a:cubicBezTo>
                  <a:pt x="213955" y="3281109"/>
                  <a:pt x="208240" y="3245867"/>
                  <a:pt x="201572" y="3209672"/>
                </a:cubicBezTo>
                <a:cubicBezTo>
                  <a:pt x="193952" y="3168714"/>
                  <a:pt x="187285" y="3126804"/>
                  <a:pt x="183475" y="3084894"/>
                </a:cubicBezTo>
                <a:cubicBezTo>
                  <a:pt x="180617" y="3049652"/>
                  <a:pt x="184427" y="3014409"/>
                  <a:pt x="172997" y="2980119"/>
                </a:cubicBezTo>
                <a:cubicBezTo>
                  <a:pt x="172045" y="2978214"/>
                  <a:pt x="172045" y="2976309"/>
                  <a:pt x="172045" y="2974404"/>
                </a:cubicBezTo>
                <a:cubicBezTo>
                  <a:pt x="170140" y="2931542"/>
                  <a:pt x="168235" y="2887727"/>
                  <a:pt x="165377" y="2844864"/>
                </a:cubicBezTo>
                <a:cubicBezTo>
                  <a:pt x="162520" y="2804859"/>
                  <a:pt x="158710" y="2764854"/>
                  <a:pt x="154900" y="2724849"/>
                </a:cubicBezTo>
                <a:cubicBezTo>
                  <a:pt x="154900" y="2722944"/>
                  <a:pt x="154900" y="2721039"/>
                  <a:pt x="154900" y="2719134"/>
                </a:cubicBezTo>
                <a:cubicBezTo>
                  <a:pt x="152995" y="2681987"/>
                  <a:pt x="150137" y="2644839"/>
                  <a:pt x="148232" y="2607692"/>
                </a:cubicBezTo>
                <a:cubicBezTo>
                  <a:pt x="147280" y="2601024"/>
                  <a:pt x="145375" y="2594357"/>
                  <a:pt x="143470" y="2587689"/>
                </a:cubicBezTo>
                <a:cubicBezTo>
                  <a:pt x="131087" y="2543874"/>
                  <a:pt x="118705" y="2499107"/>
                  <a:pt x="105370" y="2455292"/>
                </a:cubicBezTo>
                <a:cubicBezTo>
                  <a:pt x="103465" y="2448624"/>
                  <a:pt x="101560" y="2439099"/>
                  <a:pt x="96797" y="2437194"/>
                </a:cubicBezTo>
                <a:cubicBezTo>
                  <a:pt x="75842" y="2426717"/>
                  <a:pt x="77747" y="2406714"/>
                  <a:pt x="75842" y="2390522"/>
                </a:cubicBezTo>
                <a:cubicBezTo>
                  <a:pt x="72985" y="2354327"/>
                  <a:pt x="70127" y="2318132"/>
                  <a:pt x="63460" y="2282889"/>
                </a:cubicBezTo>
                <a:cubicBezTo>
                  <a:pt x="60602" y="2270507"/>
                  <a:pt x="63460" y="2256219"/>
                  <a:pt x="62507" y="2242884"/>
                </a:cubicBezTo>
                <a:cubicBezTo>
                  <a:pt x="61555" y="2220977"/>
                  <a:pt x="66317" y="2198117"/>
                  <a:pt x="57745" y="2176209"/>
                </a:cubicBezTo>
                <a:cubicBezTo>
                  <a:pt x="55840" y="2172399"/>
                  <a:pt x="58697" y="2166684"/>
                  <a:pt x="58697" y="2160969"/>
                </a:cubicBezTo>
                <a:cubicBezTo>
                  <a:pt x="59650" y="2151444"/>
                  <a:pt x="62507" y="2140967"/>
                  <a:pt x="61555" y="2131442"/>
                </a:cubicBezTo>
                <a:cubicBezTo>
                  <a:pt x="61555" y="2068577"/>
                  <a:pt x="75842" y="2008569"/>
                  <a:pt x="91082" y="1947609"/>
                </a:cubicBezTo>
                <a:cubicBezTo>
                  <a:pt x="107275" y="1884744"/>
                  <a:pt x="132992" y="1824737"/>
                  <a:pt x="154900" y="1763777"/>
                </a:cubicBezTo>
                <a:cubicBezTo>
                  <a:pt x="159662" y="1750442"/>
                  <a:pt x="159662" y="1734249"/>
                  <a:pt x="158710" y="1719009"/>
                </a:cubicBezTo>
                <a:cubicBezTo>
                  <a:pt x="152042" y="1647572"/>
                  <a:pt x="126325" y="1580897"/>
                  <a:pt x="103465" y="1514222"/>
                </a:cubicBezTo>
                <a:cubicBezTo>
                  <a:pt x="95845" y="1492314"/>
                  <a:pt x="84415" y="1472312"/>
                  <a:pt x="73937" y="1451357"/>
                </a:cubicBezTo>
                <a:cubicBezTo>
                  <a:pt x="57745" y="1418972"/>
                  <a:pt x="47267" y="1385634"/>
                  <a:pt x="50125" y="1349439"/>
                </a:cubicBezTo>
                <a:cubicBezTo>
                  <a:pt x="52030" y="1324674"/>
                  <a:pt x="45362" y="1302767"/>
                  <a:pt x="30122" y="1281812"/>
                </a:cubicBezTo>
                <a:cubicBezTo>
                  <a:pt x="21550" y="1269429"/>
                  <a:pt x="14882" y="1252284"/>
                  <a:pt x="13930" y="1237044"/>
                </a:cubicBezTo>
                <a:cubicBezTo>
                  <a:pt x="10120" y="1184657"/>
                  <a:pt x="8215" y="1132269"/>
                  <a:pt x="8215" y="1079882"/>
                </a:cubicBezTo>
                <a:cubicBezTo>
                  <a:pt x="8215" y="1052259"/>
                  <a:pt x="14882" y="1024637"/>
                  <a:pt x="18692" y="997014"/>
                </a:cubicBezTo>
                <a:cubicBezTo>
                  <a:pt x="20597" y="978917"/>
                  <a:pt x="23455" y="960819"/>
                  <a:pt x="25360" y="942722"/>
                </a:cubicBezTo>
                <a:cubicBezTo>
                  <a:pt x="31075" y="890334"/>
                  <a:pt x="52982" y="844614"/>
                  <a:pt x="77747" y="799847"/>
                </a:cubicBezTo>
                <a:cubicBezTo>
                  <a:pt x="89177" y="779844"/>
                  <a:pt x="102512" y="760794"/>
                  <a:pt x="106322" y="736982"/>
                </a:cubicBezTo>
                <a:cubicBezTo>
                  <a:pt x="107275" y="729362"/>
                  <a:pt x="111085" y="720789"/>
                  <a:pt x="116800" y="715074"/>
                </a:cubicBezTo>
                <a:cubicBezTo>
                  <a:pt x="142517" y="686499"/>
                  <a:pt x="140612" y="650304"/>
                  <a:pt x="146327" y="616967"/>
                </a:cubicBezTo>
                <a:cubicBezTo>
                  <a:pt x="151090" y="591249"/>
                  <a:pt x="163472" y="575057"/>
                  <a:pt x="185380" y="563627"/>
                </a:cubicBezTo>
                <a:cubicBezTo>
                  <a:pt x="189190" y="561722"/>
                  <a:pt x="193952" y="562674"/>
                  <a:pt x="196810" y="560769"/>
                </a:cubicBezTo>
                <a:cubicBezTo>
                  <a:pt x="208240" y="553149"/>
                  <a:pt x="227290" y="559817"/>
                  <a:pt x="233957" y="543624"/>
                </a:cubicBezTo>
                <a:cubicBezTo>
                  <a:pt x="241577" y="525527"/>
                  <a:pt x="252055" y="508382"/>
                  <a:pt x="250150" y="486474"/>
                </a:cubicBezTo>
                <a:cubicBezTo>
                  <a:pt x="248245" y="470282"/>
                  <a:pt x="251102" y="454089"/>
                  <a:pt x="241577" y="438849"/>
                </a:cubicBezTo>
                <a:cubicBezTo>
                  <a:pt x="238720" y="435039"/>
                  <a:pt x="239672" y="429324"/>
                  <a:pt x="238720" y="424562"/>
                </a:cubicBezTo>
                <a:cubicBezTo>
                  <a:pt x="234910" y="399797"/>
                  <a:pt x="231100" y="375032"/>
                  <a:pt x="227290" y="350267"/>
                </a:cubicBezTo>
                <a:cubicBezTo>
                  <a:pt x="227290" y="347409"/>
                  <a:pt x="225385" y="343599"/>
                  <a:pt x="226337" y="341694"/>
                </a:cubicBezTo>
                <a:cubicBezTo>
                  <a:pt x="232052" y="322644"/>
                  <a:pt x="225385" y="302642"/>
                  <a:pt x="231100" y="283592"/>
                </a:cubicBezTo>
                <a:cubicBezTo>
                  <a:pt x="238720" y="256922"/>
                  <a:pt x="244435" y="229299"/>
                  <a:pt x="250150" y="201677"/>
                </a:cubicBezTo>
                <a:cubicBezTo>
                  <a:pt x="253960" y="184532"/>
                  <a:pt x="259675" y="168339"/>
                  <a:pt x="271105" y="155957"/>
                </a:cubicBezTo>
                <a:cubicBezTo>
                  <a:pt x="285392" y="139764"/>
                  <a:pt x="294917" y="120714"/>
                  <a:pt x="303490" y="101664"/>
                </a:cubicBezTo>
                <a:cubicBezTo>
                  <a:pt x="315872" y="74994"/>
                  <a:pt x="336827" y="55944"/>
                  <a:pt x="358735" y="38799"/>
                </a:cubicBezTo>
                <a:cubicBezTo>
                  <a:pt x="382547" y="20702"/>
                  <a:pt x="411122" y="14987"/>
                  <a:pt x="440650" y="13082"/>
                </a:cubicBezTo>
                <a:cubicBezTo>
                  <a:pt x="461605" y="12129"/>
                  <a:pt x="482560" y="14987"/>
                  <a:pt x="503515" y="8319"/>
                </a:cubicBezTo>
                <a:cubicBezTo>
                  <a:pt x="515897" y="4509"/>
                  <a:pt x="528280" y="10224"/>
                  <a:pt x="534947" y="21654"/>
                </a:cubicBezTo>
                <a:cubicBezTo>
                  <a:pt x="539710" y="26417"/>
                  <a:pt x="541615" y="26417"/>
                  <a:pt x="548282" y="24512"/>
                </a:cubicBezTo>
                <a:cubicBezTo>
                  <a:pt x="555902" y="22607"/>
                  <a:pt x="565427" y="23559"/>
                  <a:pt x="572095" y="26417"/>
                </a:cubicBezTo>
                <a:cubicBezTo>
                  <a:pt x="590192" y="34989"/>
                  <a:pt x="610195" y="34989"/>
                  <a:pt x="628292" y="46419"/>
                </a:cubicBezTo>
                <a:cubicBezTo>
                  <a:pt x="644485" y="56897"/>
                  <a:pt x="666392" y="59754"/>
                  <a:pt x="684490" y="67374"/>
                </a:cubicBezTo>
                <a:cubicBezTo>
                  <a:pt x="694015" y="72137"/>
                  <a:pt x="701635" y="78804"/>
                  <a:pt x="709255" y="85472"/>
                </a:cubicBezTo>
                <a:cubicBezTo>
                  <a:pt x="717827" y="94044"/>
                  <a:pt x="726400" y="100712"/>
                  <a:pt x="738782" y="103569"/>
                </a:cubicBezTo>
                <a:cubicBezTo>
                  <a:pt x="750212" y="106427"/>
                  <a:pt x="751165" y="109284"/>
                  <a:pt x="759737" y="131192"/>
                </a:cubicBezTo>
                <a:cubicBezTo>
                  <a:pt x="761642" y="135002"/>
                  <a:pt x="766405" y="138812"/>
                  <a:pt x="771167" y="139764"/>
                </a:cubicBezTo>
                <a:cubicBezTo>
                  <a:pt x="800695" y="148337"/>
                  <a:pt x="812125" y="176912"/>
                  <a:pt x="832127" y="195009"/>
                </a:cubicBezTo>
                <a:cubicBezTo>
                  <a:pt x="835937" y="198819"/>
                  <a:pt x="835937" y="214059"/>
                  <a:pt x="832127" y="215964"/>
                </a:cubicBezTo>
                <a:cubicBezTo>
                  <a:pt x="820697" y="222632"/>
                  <a:pt x="826412" y="228347"/>
                  <a:pt x="829270" y="235967"/>
                </a:cubicBezTo>
                <a:cubicBezTo>
                  <a:pt x="832127" y="242634"/>
                  <a:pt x="835937" y="248349"/>
                  <a:pt x="837842" y="255017"/>
                </a:cubicBezTo>
                <a:cubicBezTo>
                  <a:pt x="840700" y="263589"/>
                  <a:pt x="834032" y="269304"/>
                  <a:pt x="823555" y="266447"/>
                </a:cubicBezTo>
                <a:cubicBezTo>
                  <a:pt x="820697" y="265494"/>
                  <a:pt x="816887" y="265494"/>
                  <a:pt x="814030" y="267399"/>
                </a:cubicBezTo>
                <a:cubicBezTo>
                  <a:pt x="800695" y="273114"/>
                  <a:pt x="790217" y="285497"/>
                  <a:pt x="773072" y="283592"/>
                </a:cubicBezTo>
                <a:cubicBezTo>
                  <a:pt x="771167" y="283592"/>
                  <a:pt x="768310" y="285497"/>
                  <a:pt x="768310" y="287402"/>
                </a:cubicBezTo>
                <a:cubicBezTo>
                  <a:pt x="765452" y="298832"/>
                  <a:pt x="762595" y="311214"/>
                  <a:pt x="761642" y="322644"/>
                </a:cubicBezTo>
                <a:cubicBezTo>
                  <a:pt x="757832" y="350267"/>
                  <a:pt x="761642" y="378842"/>
                  <a:pt x="746402" y="404559"/>
                </a:cubicBezTo>
                <a:cubicBezTo>
                  <a:pt x="744497" y="408369"/>
                  <a:pt x="748307" y="415989"/>
                  <a:pt x="750212" y="420752"/>
                </a:cubicBezTo>
                <a:cubicBezTo>
                  <a:pt x="758785" y="442659"/>
                  <a:pt x="768310" y="465519"/>
                  <a:pt x="777835" y="487427"/>
                </a:cubicBezTo>
                <a:cubicBezTo>
                  <a:pt x="782597" y="497904"/>
                  <a:pt x="781645" y="508382"/>
                  <a:pt x="775930" y="519812"/>
                </a:cubicBezTo>
                <a:cubicBezTo>
                  <a:pt x="771167" y="530289"/>
                  <a:pt x="764500" y="536957"/>
                  <a:pt x="753070" y="536004"/>
                </a:cubicBezTo>
                <a:cubicBezTo>
                  <a:pt x="731162" y="534099"/>
                  <a:pt x="719732" y="545529"/>
                  <a:pt x="715922" y="566484"/>
                </a:cubicBezTo>
                <a:cubicBezTo>
                  <a:pt x="715922" y="569342"/>
                  <a:pt x="714970" y="574104"/>
                  <a:pt x="714017" y="574104"/>
                </a:cubicBezTo>
                <a:cubicBezTo>
                  <a:pt x="696872" y="577914"/>
                  <a:pt x="705445" y="598869"/>
                  <a:pt x="691157" y="606489"/>
                </a:cubicBezTo>
                <a:cubicBezTo>
                  <a:pt x="677822" y="613157"/>
                  <a:pt x="670202" y="626492"/>
                  <a:pt x="670202" y="643637"/>
                </a:cubicBezTo>
                <a:cubicBezTo>
                  <a:pt x="670202" y="675069"/>
                  <a:pt x="651152" y="693167"/>
                  <a:pt x="618767" y="695072"/>
                </a:cubicBezTo>
                <a:cubicBezTo>
                  <a:pt x="597812" y="696024"/>
                  <a:pt x="577810" y="693167"/>
                  <a:pt x="560665" y="677927"/>
                </a:cubicBezTo>
                <a:cubicBezTo>
                  <a:pt x="550187" y="668402"/>
                  <a:pt x="535900" y="665544"/>
                  <a:pt x="522565" y="659829"/>
                </a:cubicBezTo>
                <a:cubicBezTo>
                  <a:pt x="520660" y="658877"/>
                  <a:pt x="515897" y="659829"/>
                  <a:pt x="514945" y="661734"/>
                </a:cubicBezTo>
                <a:cubicBezTo>
                  <a:pt x="513040" y="663639"/>
                  <a:pt x="513040" y="667449"/>
                  <a:pt x="514945" y="669354"/>
                </a:cubicBezTo>
                <a:cubicBezTo>
                  <a:pt x="518755" y="675069"/>
                  <a:pt x="522565" y="682689"/>
                  <a:pt x="527327" y="686499"/>
                </a:cubicBezTo>
                <a:cubicBezTo>
                  <a:pt x="563522" y="711264"/>
                  <a:pt x="584477" y="748412"/>
                  <a:pt x="607337" y="783654"/>
                </a:cubicBezTo>
                <a:cubicBezTo>
                  <a:pt x="610195" y="788417"/>
                  <a:pt x="613052" y="794132"/>
                  <a:pt x="614957" y="799847"/>
                </a:cubicBezTo>
                <a:cubicBezTo>
                  <a:pt x="620672" y="822707"/>
                  <a:pt x="632102" y="841757"/>
                  <a:pt x="647342" y="859854"/>
                </a:cubicBezTo>
                <a:cubicBezTo>
                  <a:pt x="654962" y="869379"/>
                  <a:pt x="660677" y="882714"/>
                  <a:pt x="662582" y="895097"/>
                </a:cubicBezTo>
                <a:cubicBezTo>
                  <a:pt x="665440" y="918909"/>
                  <a:pt x="679727" y="935102"/>
                  <a:pt x="693062" y="953199"/>
                </a:cubicBezTo>
                <a:cubicBezTo>
                  <a:pt x="707350" y="972249"/>
                  <a:pt x="723542" y="991299"/>
                  <a:pt x="737830" y="1010349"/>
                </a:cubicBezTo>
                <a:cubicBezTo>
                  <a:pt x="744497" y="1018922"/>
                  <a:pt x="750212" y="1026542"/>
                  <a:pt x="745450" y="1040829"/>
                </a:cubicBezTo>
                <a:cubicBezTo>
                  <a:pt x="741640" y="1053212"/>
                  <a:pt x="755927" y="1057974"/>
                  <a:pt x="765452" y="1063689"/>
                </a:cubicBezTo>
                <a:cubicBezTo>
                  <a:pt x="771167" y="1067499"/>
                  <a:pt x="775930" y="1066547"/>
                  <a:pt x="781645" y="1062737"/>
                </a:cubicBezTo>
                <a:cubicBezTo>
                  <a:pt x="804505" y="1046544"/>
                  <a:pt x="827365" y="1030352"/>
                  <a:pt x="850225" y="1014159"/>
                </a:cubicBezTo>
                <a:cubicBezTo>
                  <a:pt x="858797" y="1007492"/>
                  <a:pt x="867370" y="1000824"/>
                  <a:pt x="875942" y="993204"/>
                </a:cubicBezTo>
                <a:cubicBezTo>
                  <a:pt x="889277" y="981774"/>
                  <a:pt x="901660" y="970344"/>
                  <a:pt x="914995" y="959867"/>
                </a:cubicBezTo>
                <a:cubicBezTo>
                  <a:pt x="939760" y="940817"/>
                  <a:pt x="960715" y="919862"/>
                  <a:pt x="980717" y="896049"/>
                </a:cubicBezTo>
                <a:cubicBezTo>
                  <a:pt x="1010245" y="860807"/>
                  <a:pt x="1047392" y="831279"/>
                  <a:pt x="1082635" y="800799"/>
                </a:cubicBezTo>
                <a:cubicBezTo>
                  <a:pt x="1098827" y="787464"/>
                  <a:pt x="1113115" y="775082"/>
                  <a:pt x="1120735" y="755079"/>
                </a:cubicBezTo>
                <a:cubicBezTo>
                  <a:pt x="1132165" y="725552"/>
                  <a:pt x="1144547" y="695072"/>
                  <a:pt x="1155977" y="665544"/>
                </a:cubicBezTo>
                <a:cubicBezTo>
                  <a:pt x="1159787" y="655067"/>
                  <a:pt x="1163597" y="644589"/>
                  <a:pt x="1169312" y="635064"/>
                </a:cubicBezTo>
                <a:cubicBezTo>
                  <a:pt x="1174075" y="626492"/>
                  <a:pt x="1180742" y="616967"/>
                  <a:pt x="1189315" y="613157"/>
                </a:cubicBezTo>
                <a:cubicBezTo>
                  <a:pt x="1222652" y="597917"/>
                  <a:pt x="1257895" y="584582"/>
                  <a:pt x="1292185" y="570294"/>
                </a:cubicBezTo>
                <a:cubicBezTo>
                  <a:pt x="1296947" y="568389"/>
                  <a:pt x="1304567" y="571247"/>
                  <a:pt x="1308377" y="568389"/>
                </a:cubicBezTo>
                <a:cubicBezTo>
                  <a:pt x="1312187" y="564579"/>
                  <a:pt x="1313140" y="557912"/>
                  <a:pt x="1314092" y="552197"/>
                </a:cubicBezTo>
                <a:cubicBezTo>
                  <a:pt x="1322665" y="507429"/>
                  <a:pt x="1331237" y="461709"/>
                  <a:pt x="1339810" y="415989"/>
                </a:cubicBezTo>
                <a:cubicBezTo>
                  <a:pt x="1347430" y="375984"/>
                  <a:pt x="1356002" y="335979"/>
                  <a:pt x="1362670" y="295022"/>
                </a:cubicBezTo>
                <a:cubicBezTo>
                  <a:pt x="1368385" y="263589"/>
                  <a:pt x="1372195" y="231204"/>
                  <a:pt x="1376957" y="199772"/>
                </a:cubicBezTo>
                <a:cubicBezTo>
                  <a:pt x="1380767" y="174054"/>
                  <a:pt x="1396007" y="163577"/>
                  <a:pt x="1420772" y="168339"/>
                </a:cubicBezTo>
                <a:cubicBezTo>
                  <a:pt x="1450300" y="173102"/>
                  <a:pt x="1476017" y="185484"/>
                  <a:pt x="1502687" y="196914"/>
                </a:cubicBezTo>
                <a:cubicBezTo>
                  <a:pt x="1581745" y="231204"/>
                  <a:pt x="1654135" y="278829"/>
                  <a:pt x="1726525" y="326454"/>
                </a:cubicBezTo>
                <a:cubicBezTo>
                  <a:pt x="1786532" y="366459"/>
                  <a:pt x="1847492" y="406464"/>
                  <a:pt x="1907500" y="446469"/>
                </a:cubicBezTo>
                <a:cubicBezTo>
                  <a:pt x="1951315" y="475997"/>
                  <a:pt x="1992272" y="507429"/>
                  <a:pt x="2032277" y="540767"/>
                </a:cubicBezTo>
                <a:cubicBezTo>
                  <a:pt x="2064662" y="567437"/>
                  <a:pt x="2098952" y="593154"/>
                  <a:pt x="2127527" y="624587"/>
                </a:cubicBezTo>
                <a:cubicBezTo>
                  <a:pt x="2136100" y="633159"/>
                  <a:pt x="2147530" y="639827"/>
                  <a:pt x="2143720" y="656972"/>
                </a:cubicBezTo>
                <a:cubicBezTo>
                  <a:pt x="2141815" y="663639"/>
                  <a:pt x="2150387" y="673164"/>
                  <a:pt x="2154197" y="681737"/>
                </a:cubicBezTo>
                <a:cubicBezTo>
                  <a:pt x="2169437" y="713169"/>
                  <a:pt x="2185630" y="744602"/>
                  <a:pt x="2201822" y="776987"/>
                </a:cubicBezTo>
                <a:cubicBezTo>
                  <a:pt x="2211347" y="796989"/>
                  <a:pt x="2210395" y="800799"/>
                  <a:pt x="2191345" y="810324"/>
                </a:cubicBezTo>
                <a:cubicBezTo>
                  <a:pt x="2170390" y="820802"/>
                  <a:pt x="2149435" y="829374"/>
                  <a:pt x="2128480" y="838899"/>
                </a:cubicBezTo>
                <a:cubicBezTo>
                  <a:pt x="2077045" y="862712"/>
                  <a:pt x="2025610" y="885572"/>
                  <a:pt x="1975127" y="909384"/>
                </a:cubicBezTo>
                <a:cubicBezTo>
                  <a:pt x="1953220" y="919862"/>
                  <a:pt x="1935122" y="933197"/>
                  <a:pt x="1919882" y="954152"/>
                </a:cubicBezTo>
                <a:cubicBezTo>
                  <a:pt x="1877972" y="1013207"/>
                  <a:pt x="1833205" y="1070357"/>
                  <a:pt x="1789390" y="1127507"/>
                </a:cubicBezTo>
                <a:cubicBezTo>
                  <a:pt x="1767482" y="1156082"/>
                  <a:pt x="1742717" y="1182752"/>
                  <a:pt x="1718905" y="1210374"/>
                </a:cubicBezTo>
                <a:cubicBezTo>
                  <a:pt x="1713190" y="1217042"/>
                  <a:pt x="1705570" y="1222757"/>
                  <a:pt x="1712237" y="1233234"/>
                </a:cubicBezTo>
                <a:cubicBezTo>
                  <a:pt x="1714142" y="1237044"/>
                  <a:pt x="1713190" y="1242759"/>
                  <a:pt x="1712237" y="1248474"/>
                </a:cubicBezTo>
                <a:cubicBezTo>
                  <a:pt x="1711285" y="1265619"/>
                  <a:pt x="1707475" y="1268477"/>
                  <a:pt x="1689377" y="1266572"/>
                </a:cubicBezTo>
                <a:cubicBezTo>
                  <a:pt x="1679852" y="1265619"/>
                  <a:pt x="1675090" y="1269429"/>
                  <a:pt x="1677947" y="1277049"/>
                </a:cubicBezTo>
                <a:cubicBezTo>
                  <a:pt x="1685567" y="1293242"/>
                  <a:pt x="1695092" y="1307529"/>
                  <a:pt x="1679852" y="1324674"/>
                </a:cubicBezTo>
                <a:cubicBezTo>
                  <a:pt x="1677947" y="1326579"/>
                  <a:pt x="1681757" y="1333247"/>
                  <a:pt x="1683662" y="1338009"/>
                </a:cubicBezTo>
                <a:cubicBezTo>
                  <a:pt x="1691282" y="1358964"/>
                  <a:pt x="1692235" y="1362774"/>
                  <a:pt x="1676042" y="1374204"/>
                </a:cubicBezTo>
                <a:cubicBezTo>
                  <a:pt x="1665565" y="1380872"/>
                  <a:pt x="1663660" y="1388492"/>
                  <a:pt x="1663660" y="1398969"/>
                </a:cubicBezTo>
                <a:cubicBezTo>
                  <a:pt x="1663660" y="1433259"/>
                  <a:pt x="1649372" y="1457072"/>
                  <a:pt x="1620797" y="1477074"/>
                </a:cubicBezTo>
                <a:cubicBezTo>
                  <a:pt x="1610320" y="1484694"/>
                  <a:pt x="1601747" y="1497077"/>
                  <a:pt x="1596032" y="1509459"/>
                </a:cubicBezTo>
                <a:cubicBezTo>
                  <a:pt x="1584602" y="1535177"/>
                  <a:pt x="1574125" y="1561847"/>
                  <a:pt x="1565552" y="1588517"/>
                </a:cubicBezTo>
                <a:cubicBezTo>
                  <a:pt x="1546502" y="1643762"/>
                  <a:pt x="1528405" y="1699007"/>
                  <a:pt x="1510307" y="1754252"/>
                </a:cubicBezTo>
                <a:cubicBezTo>
                  <a:pt x="1500782" y="1783779"/>
                  <a:pt x="1494115" y="1814259"/>
                  <a:pt x="1486495" y="1843787"/>
                </a:cubicBezTo>
                <a:cubicBezTo>
                  <a:pt x="1481732" y="1862837"/>
                  <a:pt x="1469350" y="1869504"/>
                  <a:pt x="1451252" y="1860932"/>
                </a:cubicBezTo>
                <a:cubicBezTo>
                  <a:pt x="1415057" y="1843787"/>
                  <a:pt x="1378862" y="1824737"/>
                  <a:pt x="1342667" y="1806639"/>
                </a:cubicBezTo>
                <a:cubicBezTo>
                  <a:pt x="1336952" y="1803782"/>
                  <a:pt x="1331237" y="1799019"/>
                  <a:pt x="1325522" y="1794257"/>
                </a:cubicBezTo>
                <a:cubicBezTo>
                  <a:pt x="1315045" y="1786637"/>
                  <a:pt x="1315997" y="1779017"/>
                  <a:pt x="1321712" y="1768539"/>
                </a:cubicBezTo>
                <a:cubicBezTo>
                  <a:pt x="1335047" y="1742822"/>
                  <a:pt x="1348382" y="1716152"/>
                  <a:pt x="1360765" y="1689482"/>
                </a:cubicBezTo>
                <a:cubicBezTo>
                  <a:pt x="1361717" y="1687577"/>
                  <a:pt x="1359812" y="1684719"/>
                  <a:pt x="1358860" y="1681862"/>
                </a:cubicBezTo>
                <a:cubicBezTo>
                  <a:pt x="1356955" y="1682814"/>
                  <a:pt x="1355050" y="1682814"/>
                  <a:pt x="1353145" y="1683767"/>
                </a:cubicBezTo>
                <a:cubicBezTo>
                  <a:pt x="1352192" y="1683767"/>
                  <a:pt x="1352192" y="1685672"/>
                  <a:pt x="1352192" y="1686624"/>
                </a:cubicBezTo>
                <a:cubicBezTo>
                  <a:pt x="1330285" y="1726629"/>
                  <a:pt x="1329332" y="1728534"/>
                  <a:pt x="1284565" y="1725677"/>
                </a:cubicBezTo>
                <a:cubicBezTo>
                  <a:pt x="1232177" y="1722819"/>
                  <a:pt x="1179790" y="1719009"/>
                  <a:pt x="1127402" y="1719009"/>
                </a:cubicBezTo>
                <a:cubicBezTo>
                  <a:pt x="1110257" y="1719009"/>
                  <a:pt x="1092160" y="1711389"/>
                  <a:pt x="1075015" y="1708532"/>
                </a:cubicBezTo>
                <a:cubicBezTo>
                  <a:pt x="1043582" y="1703769"/>
                  <a:pt x="1011197" y="1699959"/>
                  <a:pt x="979765" y="1695197"/>
                </a:cubicBezTo>
                <a:cubicBezTo>
                  <a:pt x="969287" y="1693292"/>
                  <a:pt x="957857" y="1691387"/>
                  <a:pt x="947380" y="1689482"/>
                </a:cubicBezTo>
                <a:cubicBezTo>
                  <a:pt x="943570" y="1688529"/>
                  <a:pt x="938807" y="1686624"/>
                  <a:pt x="935950" y="1688529"/>
                </a:cubicBezTo>
                <a:cubicBezTo>
                  <a:pt x="925472" y="1694244"/>
                  <a:pt x="914995" y="1691387"/>
                  <a:pt x="904517" y="1689482"/>
                </a:cubicBezTo>
                <a:cubicBezTo>
                  <a:pt x="888325" y="1687577"/>
                  <a:pt x="885467" y="1690434"/>
                  <a:pt x="885467" y="1710437"/>
                </a:cubicBezTo>
                <a:close/>
                <a:moveTo>
                  <a:pt x="1225510" y="1051307"/>
                </a:moveTo>
                <a:cubicBezTo>
                  <a:pt x="1223605" y="1048449"/>
                  <a:pt x="1221700" y="1043687"/>
                  <a:pt x="1219795" y="1039877"/>
                </a:cubicBezTo>
                <a:cubicBezTo>
                  <a:pt x="1215985" y="1042734"/>
                  <a:pt x="1212175" y="1044639"/>
                  <a:pt x="1209317" y="1047497"/>
                </a:cubicBezTo>
                <a:cubicBezTo>
                  <a:pt x="1202650" y="1055117"/>
                  <a:pt x="1196935" y="1063689"/>
                  <a:pt x="1189315" y="1070357"/>
                </a:cubicBezTo>
                <a:cubicBezTo>
                  <a:pt x="1163597" y="1094169"/>
                  <a:pt x="1137880" y="1117982"/>
                  <a:pt x="1111210" y="1141794"/>
                </a:cubicBezTo>
                <a:cubicBezTo>
                  <a:pt x="1068347" y="1180847"/>
                  <a:pt x="1026437" y="1218947"/>
                  <a:pt x="983575" y="1257047"/>
                </a:cubicBezTo>
                <a:cubicBezTo>
                  <a:pt x="950237" y="1286574"/>
                  <a:pt x="916900" y="1315149"/>
                  <a:pt x="883562" y="1344677"/>
                </a:cubicBezTo>
                <a:cubicBezTo>
                  <a:pt x="877847" y="1349439"/>
                  <a:pt x="873085" y="1354202"/>
                  <a:pt x="867370" y="1358964"/>
                </a:cubicBezTo>
                <a:cubicBezTo>
                  <a:pt x="851177" y="1372299"/>
                  <a:pt x="850225" y="1373252"/>
                  <a:pt x="869275" y="1381824"/>
                </a:cubicBezTo>
                <a:cubicBezTo>
                  <a:pt x="878800" y="1385634"/>
                  <a:pt x="890230" y="1389444"/>
                  <a:pt x="900707" y="1388492"/>
                </a:cubicBezTo>
                <a:cubicBezTo>
                  <a:pt x="920710" y="1386587"/>
                  <a:pt x="939760" y="1380872"/>
                  <a:pt x="959762" y="1378014"/>
                </a:cubicBezTo>
                <a:cubicBezTo>
                  <a:pt x="965477" y="1377062"/>
                  <a:pt x="972145" y="1377062"/>
                  <a:pt x="977860" y="1378014"/>
                </a:cubicBezTo>
                <a:cubicBezTo>
                  <a:pt x="991195" y="1381824"/>
                  <a:pt x="1005482" y="1383729"/>
                  <a:pt x="1017865" y="1390397"/>
                </a:cubicBezTo>
                <a:cubicBezTo>
                  <a:pt x="1041677" y="1402779"/>
                  <a:pt x="1064537" y="1407542"/>
                  <a:pt x="1092160" y="1401827"/>
                </a:cubicBezTo>
                <a:cubicBezTo>
                  <a:pt x="1120735" y="1396112"/>
                  <a:pt x="1150262" y="1398969"/>
                  <a:pt x="1178837" y="1394207"/>
                </a:cubicBezTo>
                <a:cubicBezTo>
                  <a:pt x="1206460" y="1388492"/>
                  <a:pt x="1212175" y="1390397"/>
                  <a:pt x="1212175" y="1358964"/>
                </a:cubicBezTo>
                <a:cubicBezTo>
                  <a:pt x="1214080" y="1282764"/>
                  <a:pt x="1215985" y="1207517"/>
                  <a:pt x="1218842" y="1131317"/>
                </a:cubicBezTo>
                <a:cubicBezTo>
                  <a:pt x="1220747" y="1105599"/>
                  <a:pt x="1215985" y="1078929"/>
                  <a:pt x="1225510" y="1051307"/>
                </a:cubicBezTo>
                <a:close/>
                <a:moveTo>
                  <a:pt x="574000" y="3282062"/>
                </a:moveTo>
                <a:cubicBezTo>
                  <a:pt x="574000" y="3283014"/>
                  <a:pt x="575905" y="3285872"/>
                  <a:pt x="576857" y="3288729"/>
                </a:cubicBezTo>
                <a:cubicBezTo>
                  <a:pt x="577810" y="3285872"/>
                  <a:pt x="577810" y="3283014"/>
                  <a:pt x="579715" y="3280157"/>
                </a:cubicBezTo>
                <a:cubicBezTo>
                  <a:pt x="586382" y="3263964"/>
                  <a:pt x="593050" y="3248724"/>
                  <a:pt x="599717" y="3233484"/>
                </a:cubicBezTo>
                <a:cubicBezTo>
                  <a:pt x="603527" y="3224912"/>
                  <a:pt x="608290" y="3218244"/>
                  <a:pt x="619720" y="3218244"/>
                </a:cubicBezTo>
                <a:cubicBezTo>
                  <a:pt x="624482" y="3218244"/>
                  <a:pt x="631150" y="3215387"/>
                  <a:pt x="634007" y="3211577"/>
                </a:cubicBezTo>
                <a:cubicBezTo>
                  <a:pt x="640675" y="3203004"/>
                  <a:pt x="647342" y="3194432"/>
                  <a:pt x="652105" y="3183954"/>
                </a:cubicBezTo>
                <a:cubicBezTo>
                  <a:pt x="654010" y="3179192"/>
                  <a:pt x="651152" y="3173477"/>
                  <a:pt x="644485" y="3169667"/>
                </a:cubicBezTo>
                <a:cubicBezTo>
                  <a:pt x="630197" y="3162047"/>
                  <a:pt x="621625" y="3150617"/>
                  <a:pt x="619720" y="3131567"/>
                </a:cubicBezTo>
                <a:cubicBezTo>
                  <a:pt x="618767" y="3122042"/>
                  <a:pt x="617815" y="3112517"/>
                  <a:pt x="620672" y="3102992"/>
                </a:cubicBezTo>
                <a:cubicBezTo>
                  <a:pt x="622577" y="3097277"/>
                  <a:pt x="607337" y="3071559"/>
                  <a:pt x="602575" y="3070607"/>
                </a:cubicBezTo>
                <a:cubicBezTo>
                  <a:pt x="600670" y="3078227"/>
                  <a:pt x="599717" y="3086799"/>
                  <a:pt x="597812" y="3094419"/>
                </a:cubicBezTo>
                <a:cubicBezTo>
                  <a:pt x="595907" y="3105849"/>
                  <a:pt x="593050" y="3118232"/>
                  <a:pt x="593050" y="3129662"/>
                </a:cubicBezTo>
                <a:cubicBezTo>
                  <a:pt x="593050" y="3163952"/>
                  <a:pt x="588287" y="3197289"/>
                  <a:pt x="581620" y="3231579"/>
                </a:cubicBezTo>
                <a:cubicBezTo>
                  <a:pt x="577810" y="3247772"/>
                  <a:pt x="576857" y="3263964"/>
                  <a:pt x="574000" y="3282062"/>
                </a:cubicBezTo>
                <a:close/>
                <a:moveTo>
                  <a:pt x="337780" y="4482212"/>
                </a:moveTo>
                <a:cubicBezTo>
                  <a:pt x="334922" y="4442207"/>
                  <a:pt x="333017" y="4406965"/>
                  <a:pt x="329207" y="4370769"/>
                </a:cubicBezTo>
                <a:cubicBezTo>
                  <a:pt x="328255" y="4360292"/>
                  <a:pt x="321587" y="4349815"/>
                  <a:pt x="316825" y="4340290"/>
                </a:cubicBezTo>
                <a:cubicBezTo>
                  <a:pt x="315872" y="4339337"/>
                  <a:pt x="309205" y="4339337"/>
                  <a:pt x="308252" y="4340290"/>
                </a:cubicBezTo>
                <a:cubicBezTo>
                  <a:pt x="302537" y="4349815"/>
                  <a:pt x="299680" y="4361244"/>
                  <a:pt x="292060" y="4368865"/>
                </a:cubicBezTo>
                <a:cubicBezTo>
                  <a:pt x="281582" y="4380294"/>
                  <a:pt x="284440" y="4390772"/>
                  <a:pt x="289202" y="4401249"/>
                </a:cubicBezTo>
                <a:cubicBezTo>
                  <a:pt x="301585" y="4429824"/>
                  <a:pt x="313015" y="4458399"/>
                  <a:pt x="326350" y="4486974"/>
                </a:cubicBezTo>
                <a:cubicBezTo>
                  <a:pt x="328255" y="4490784"/>
                  <a:pt x="331112" y="4492690"/>
                  <a:pt x="333970" y="4495547"/>
                </a:cubicBezTo>
                <a:cubicBezTo>
                  <a:pt x="334922" y="4491737"/>
                  <a:pt x="335875" y="4487927"/>
                  <a:pt x="336827" y="4485069"/>
                </a:cubicBezTo>
                <a:cubicBezTo>
                  <a:pt x="336827" y="4484117"/>
                  <a:pt x="337780" y="4481259"/>
                  <a:pt x="337780" y="4482212"/>
                </a:cubicBezTo>
                <a:close/>
                <a:moveTo>
                  <a:pt x="1225510" y="903669"/>
                </a:moveTo>
                <a:cubicBezTo>
                  <a:pt x="1225510" y="903669"/>
                  <a:pt x="1225510" y="903669"/>
                  <a:pt x="1225510" y="903669"/>
                </a:cubicBezTo>
                <a:cubicBezTo>
                  <a:pt x="1225510" y="899859"/>
                  <a:pt x="1225510" y="896049"/>
                  <a:pt x="1225510" y="891287"/>
                </a:cubicBezTo>
                <a:cubicBezTo>
                  <a:pt x="1224557" y="881762"/>
                  <a:pt x="1223605" y="872237"/>
                  <a:pt x="1222652" y="862712"/>
                </a:cubicBezTo>
                <a:cubicBezTo>
                  <a:pt x="1213127" y="867474"/>
                  <a:pt x="1203602" y="873189"/>
                  <a:pt x="1194077" y="877952"/>
                </a:cubicBezTo>
                <a:cubicBezTo>
                  <a:pt x="1192172" y="878904"/>
                  <a:pt x="1191220" y="880809"/>
                  <a:pt x="1189315" y="881762"/>
                </a:cubicBezTo>
                <a:cubicBezTo>
                  <a:pt x="1177885" y="891287"/>
                  <a:pt x="1178837" y="891287"/>
                  <a:pt x="1187410" y="901764"/>
                </a:cubicBezTo>
                <a:cubicBezTo>
                  <a:pt x="1196935" y="913194"/>
                  <a:pt x="1206460" y="924624"/>
                  <a:pt x="1215985" y="936054"/>
                </a:cubicBezTo>
                <a:cubicBezTo>
                  <a:pt x="1217890" y="937959"/>
                  <a:pt x="1220747" y="939864"/>
                  <a:pt x="1222652" y="941769"/>
                </a:cubicBezTo>
                <a:cubicBezTo>
                  <a:pt x="1223605" y="938912"/>
                  <a:pt x="1224557" y="936054"/>
                  <a:pt x="1224557" y="933197"/>
                </a:cubicBezTo>
                <a:cubicBezTo>
                  <a:pt x="1225510" y="923672"/>
                  <a:pt x="1225510" y="914147"/>
                  <a:pt x="1225510" y="903669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Graphic 12">
            <a:extLst>
              <a:ext uri="{FF2B5EF4-FFF2-40B4-BE49-F238E27FC236}">
                <a16:creationId xmlns:a16="http://schemas.microsoft.com/office/drawing/2014/main" id="{238E5E6A-F887-49FF-8E45-065EBE6E86C9}"/>
              </a:ext>
            </a:extLst>
          </p:cNvPr>
          <p:cNvSpPr/>
          <p:nvPr/>
        </p:nvSpPr>
        <p:spPr>
          <a:xfrm>
            <a:off x="4601742" y="3849943"/>
            <a:ext cx="1152966" cy="2846007"/>
          </a:xfrm>
          <a:custGeom>
            <a:avLst/>
            <a:gdLst>
              <a:gd name="connsiteX0" fmla="*/ 10001 w 1809750"/>
              <a:gd name="connsiteY0" fmla="*/ 4380249 h 4467225"/>
              <a:gd name="connsiteX1" fmla="*/ 33814 w 1809750"/>
              <a:gd name="connsiteY1" fmla="*/ 4357389 h 4467225"/>
              <a:gd name="connsiteX2" fmla="*/ 68104 w 1809750"/>
              <a:gd name="connsiteY2" fmla="*/ 4343101 h 4467225"/>
              <a:gd name="connsiteX3" fmla="*/ 128111 w 1809750"/>
              <a:gd name="connsiteY3" fmla="*/ 4262139 h 4467225"/>
              <a:gd name="connsiteX4" fmla="*/ 157639 w 1809750"/>
              <a:gd name="connsiteY4" fmla="*/ 4100214 h 4467225"/>
              <a:gd name="connsiteX5" fmla="*/ 220504 w 1809750"/>
              <a:gd name="connsiteY5" fmla="*/ 3863994 h 4467225"/>
              <a:gd name="connsiteX6" fmla="*/ 242411 w 1809750"/>
              <a:gd name="connsiteY6" fmla="*/ 3805891 h 4467225"/>
              <a:gd name="connsiteX7" fmla="*/ 268129 w 1809750"/>
              <a:gd name="connsiteY7" fmla="*/ 3699211 h 4467225"/>
              <a:gd name="connsiteX8" fmla="*/ 328136 w 1809750"/>
              <a:gd name="connsiteY8" fmla="*/ 3422034 h 4467225"/>
              <a:gd name="connsiteX9" fmla="*/ 327184 w 1809750"/>
              <a:gd name="connsiteY9" fmla="*/ 3396316 h 4467225"/>
              <a:gd name="connsiteX10" fmla="*/ 328136 w 1809750"/>
              <a:gd name="connsiteY10" fmla="*/ 3382029 h 4467225"/>
              <a:gd name="connsiteX11" fmla="*/ 370999 w 1809750"/>
              <a:gd name="connsiteY11" fmla="*/ 3260109 h 4467225"/>
              <a:gd name="connsiteX12" fmla="*/ 386239 w 1809750"/>
              <a:gd name="connsiteY12" fmla="*/ 3223914 h 4467225"/>
              <a:gd name="connsiteX13" fmla="*/ 406241 w 1809750"/>
              <a:gd name="connsiteY13" fmla="*/ 3121996 h 4467225"/>
              <a:gd name="connsiteX14" fmla="*/ 423386 w 1809750"/>
              <a:gd name="connsiteY14" fmla="*/ 3035319 h 4467225"/>
              <a:gd name="connsiteX15" fmla="*/ 434816 w 1809750"/>
              <a:gd name="connsiteY15" fmla="*/ 2983884 h 4467225"/>
              <a:gd name="connsiteX16" fmla="*/ 461486 w 1809750"/>
              <a:gd name="connsiteY16" fmla="*/ 2818149 h 4467225"/>
              <a:gd name="connsiteX17" fmla="*/ 471011 w 1809750"/>
              <a:gd name="connsiteY17" fmla="*/ 2784811 h 4467225"/>
              <a:gd name="connsiteX18" fmla="*/ 476726 w 1809750"/>
              <a:gd name="connsiteY18" fmla="*/ 2732424 h 4467225"/>
              <a:gd name="connsiteX19" fmla="*/ 495776 w 1809750"/>
              <a:gd name="connsiteY19" fmla="*/ 2643841 h 4467225"/>
              <a:gd name="connsiteX20" fmla="*/ 503396 w 1809750"/>
              <a:gd name="connsiteY20" fmla="*/ 2624791 h 4467225"/>
              <a:gd name="connsiteX21" fmla="*/ 504349 w 1809750"/>
              <a:gd name="connsiteY21" fmla="*/ 2537161 h 4467225"/>
              <a:gd name="connsiteX22" fmla="*/ 511016 w 1809750"/>
              <a:gd name="connsiteY22" fmla="*/ 2502871 h 4467225"/>
              <a:gd name="connsiteX23" fmla="*/ 538639 w 1809750"/>
              <a:gd name="connsiteY23" fmla="*/ 2290464 h 4467225"/>
              <a:gd name="connsiteX24" fmla="*/ 539591 w 1809750"/>
              <a:gd name="connsiteY24" fmla="*/ 2259984 h 4467225"/>
              <a:gd name="connsiteX25" fmla="*/ 559594 w 1809750"/>
              <a:gd name="connsiteY25" fmla="*/ 2226646 h 4467225"/>
              <a:gd name="connsiteX26" fmla="*/ 558641 w 1809750"/>
              <a:gd name="connsiteY26" fmla="*/ 2183784 h 4467225"/>
              <a:gd name="connsiteX27" fmla="*/ 561499 w 1809750"/>
              <a:gd name="connsiteY27" fmla="*/ 2168544 h 4467225"/>
              <a:gd name="connsiteX28" fmla="*/ 554831 w 1809750"/>
              <a:gd name="connsiteY28" fmla="*/ 2102821 h 4467225"/>
              <a:gd name="connsiteX29" fmla="*/ 529114 w 1809750"/>
              <a:gd name="connsiteY29" fmla="*/ 2085676 h 4467225"/>
              <a:gd name="connsiteX30" fmla="*/ 493871 w 1809750"/>
              <a:gd name="connsiteY30" fmla="*/ 2092344 h 4467225"/>
              <a:gd name="connsiteX31" fmla="*/ 492919 w 1809750"/>
              <a:gd name="connsiteY31" fmla="*/ 2084724 h 4467225"/>
              <a:gd name="connsiteX32" fmla="*/ 520541 w 1809750"/>
              <a:gd name="connsiteY32" fmla="*/ 2079961 h 4467225"/>
              <a:gd name="connsiteX33" fmla="*/ 520541 w 1809750"/>
              <a:gd name="connsiteY33" fmla="*/ 2075199 h 4467225"/>
              <a:gd name="connsiteX34" fmla="*/ 474821 w 1809750"/>
              <a:gd name="connsiteY34" fmla="*/ 2063769 h 4467225"/>
              <a:gd name="connsiteX35" fmla="*/ 488156 w 1809750"/>
              <a:gd name="connsiteY35" fmla="*/ 2009476 h 4467225"/>
              <a:gd name="connsiteX36" fmla="*/ 579596 w 1809750"/>
              <a:gd name="connsiteY36" fmla="*/ 1892319 h 4467225"/>
              <a:gd name="connsiteX37" fmla="*/ 533876 w 1809750"/>
              <a:gd name="connsiteY37" fmla="*/ 1886604 h 4467225"/>
              <a:gd name="connsiteX38" fmla="*/ 513874 w 1809750"/>
              <a:gd name="connsiteY38" fmla="*/ 1897081 h 4467225"/>
              <a:gd name="connsiteX39" fmla="*/ 461486 w 1809750"/>
              <a:gd name="connsiteY39" fmla="*/ 1948516 h 4467225"/>
              <a:gd name="connsiteX40" fmla="*/ 420529 w 1809750"/>
              <a:gd name="connsiteY40" fmla="*/ 2017096 h 4467225"/>
              <a:gd name="connsiteX41" fmla="*/ 432911 w 1809750"/>
              <a:gd name="connsiteY41" fmla="*/ 2049481 h 4467225"/>
              <a:gd name="connsiteX42" fmla="*/ 444341 w 1809750"/>
              <a:gd name="connsiteY42" fmla="*/ 2054244 h 4467225"/>
              <a:gd name="connsiteX43" fmla="*/ 410051 w 1809750"/>
              <a:gd name="connsiteY43" fmla="*/ 2059959 h 4467225"/>
              <a:gd name="connsiteX44" fmla="*/ 412909 w 1809750"/>
              <a:gd name="connsiteY44" fmla="*/ 2079961 h 4467225"/>
              <a:gd name="connsiteX45" fmla="*/ 409099 w 1809750"/>
              <a:gd name="connsiteY45" fmla="*/ 2084724 h 4467225"/>
              <a:gd name="connsiteX46" fmla="*/ 387191 w 1809750"/>
              <a:gd name="connsiteY46" fmla="*/ 2069484 h 4467225"/>
              <a:gd name="connsiteX47" fmla="*/ 366236 w 1809750"/>
              <a:gd name="connsiteY47" fmla="*/ 2029479 h 4467225"/>
              <a:gd name="connsiteX48" fmla="*/ 348139 w 1809750"/>
              <a:gd name="connsiteY48" fmla="*/ 2004714 h 4467225"/>
              <a:gd name="connsiteX49" fmla="*/ 322421 w 1809750"/>
              <a:gd name="connsiteY49" fmla="*/ 1957089 h 4467225"/>
              <a:gd name="connsiteX50" fmla="*/ 289084 w 1809750"/>
              <a:gd name="connsiteY50" fmla="*/ 1910416 h 4467225"/>
              <a:gd name="connsiteX51" fmla="*/ 259556 w 1809750"/>
              <a:gd name="connsiteY51" fmla="*/ 1877079 h 4467225"/>
              <a:gd name="connsiteX52" fmla="*/ 264319 w 1809750"/>
              <a:gd name="connsiteY52" fmla="*/ 1872316 h 4467225"/>
              <a:gd name="connsiteX53" fmla="*/ 278606 w 1809750"/>
              <a:gd name="connsiteY53" fmla="*/ 1881841 h 4467225"/>
              <a:gd name="connsiteX54" fmla="*/ 149066 w 1809750"/>
              <a:gd name="connsiteY54" fmla="*/ 1581804 h 4467225"/>
              <a:gd name="connsiteX55" fmla="*/ 109061 w 1809750"/>
              <a:gd name="connsiteY55" fmla="*/ 1461789 h 4467225"/>
              <a:gd name="connsiteX56" fmla="*/ 106204 w 1809750"/>
              <a:gd name="connsiteY56" fmla="*/ 1429404 h 4467225"/>
              <a:gd name="connsiteX57" fmla="*/ 111919 w 1809750"/>
              <a:gd name="connsiteY57" fmla="*/ 1353204 h 4467225"/>
              <a:gd name="connsiteX58" fmla="*/ 133826 w 1809750"/>
              <a:gd name="connsiteY58" fmla="*/ 1303674 h 4467225"/>
              <a:gd name="connsiteX59" fmla="*/ 206216 w 1809750"/>
              <a:gd name="connsiteY59" fmla="*/ 1160799 h 4467225"/>
              <a:gd name="connsiteX60" fmla="*/ 220504 w 1809750"/>
              <a:gd name="connsiteY60" fmla="*/ 1133176 h 4467225"/>
              <a:gd name="connsiteX61" fmla="*/ 246221 w 1809750"/>
              <a:gd name="connsiteY61" fmla="*/ 1089361 h 4467225"/>
              <a:gd name="connsiteX62" fmla="*/ 299561 w 1809750"/>
              <a:gd name="connsiteY62" fmla="*/ 986491 h 4467225"/>
              <a:gd name="connsiteX63" fmla="*/ 347186 w 1809750"/>
              <a:gd name="connsiteY63" fmla="*/ 891241 h 4467225"/>
              <a:gd name="connsiteX64" fmla="*/ 365284 w 1809750"/>
              <a:gd name="connsiteY64" fmla="*/ 840759 h 4467225"/>
              <a:gd name="connsiteX65" fmla="*/ 372904 w 1809750"/>
              <a:gd name="connsiteY65" fmla="*/ 817899 h 4467225"/>
              <a:gd name="connsiteX66" fmla="*/ 407194 w 1809750"/>
              <a:gd name="connsiteY66" fmla="*/ 750271 h 4467225"/>
              <a:gd name="connsiteX67" fmla="*/ 456724 w 1809750"/>
              <a:gd name="connsiteY67" fmla="*/ 719791 h 4467225"/>
              <a:gd name="connsiteX68" fmla="*/ 571024 w 1809750"/>
              <a:gd name="connsiteY68" fmla="*/ 684549 h 4467225"/>
              <a:gd name="connsiteX69" fmla="*/ 671036 w 1809750"/>
              <a:gd name="connsiteY69" fmla="*/ 632161 h 4467225"/>
              <a:gd name="connsiteX70" fmla="*/ 683419 w 1809750"/>
              <a:gd name="connsiteY70" fmla="*/ 614064 h 4467225"/>
              <a:gd name="connsiteX71" fmla="*/ 693896 w 1809750"/>
              <a:gd name="connsiteY71" fmla="*/ 548341 h 4467225"/>
              <a:gd name="connsiteX72" fmla="*/ 699611 w 1809750"/>
              <a:gd name="connsiteY72" fmla="*/ 438804 h 4467225"/>
              <a:gd name="connsiteX73" fmla="*/ 694849 w 1809750"/>
              <a:gd name="connsiteY73" fmla="*/ 383559 h 4467225"/>
              <a:gd name="connsiteX74" fmla="*/ 717709 w 1809750"/>
              <a:gd name="connsiteY74" fmla="*/ 281641 h 4467225"/>
              <a:gd name="connsiteX75" fmla="*/ 747236 w 1809750"/>
              <a:gd name="connsiteY75" fmla="*/ 187344 h 4467225"/>
              <a:gd name="connsiteX76" fmla="*/ 762476 w 1809750"/>
              <a:gd name="connsiteY76" fmla="*/ 163531 h 4467225"/>
              <a:gd name="connsiteX77" fmla="*/ 824389 w 1809750"/>
              <a:gd name="connsiteY77" fmla="*/ 91141 h 4467225"/>
              <a:gd name="connsiteX78" fmla="*/ 857726 w 1809750"/>
              <a:gd name="connsiteY78" fmla="*/ 42564 h 4467225"/>
              <a:gd name="connsiteX79" fmla="*/ 879634 w 1809750"/>
              <a:gd name="connsiteY79" fmla="*/ 35896 h 4467225"/>
              <a:gd name="connsiteX80" fmla="*/ 904399 w 1809750"/>
              <a:gd name="connsiteY80" fmla="*/ 30181 h 4467225"/>
              <a:gd name="connsiteX81" fmla="*/ 982504 w 1809750"/>
              <a:gd name="connsiteY81" fmla="*/ 11131 h 4467225"/>
              <a:gd name="connsiteX82" fmla="*/ 1059656 w 1809750"/>
              <a:gd name="connsiteY82" fmla="*/ 31134 h 4467225"/>
              <a:gd name="connsiteX83" fmla="*/ 1208246 w 1809750"/>
              <a:gd name="connsiteY83" fmla="*/ 231159 h 4467225"/>
              <a:gd name="connsiteX84" fmla="*/ 1225391 w 1809750"/>
              <a:gd name="connsiteY84" fmla="*/ 466426 h 4467225"/>
              <a:gd name="connsiteX85" fmla="*/ 1224439 w 1809750"/>
              <a:gd name="connsiteY85" fmla="*/ 476904 h 4467225"/>
              <a:gd name="connsiteX86" fmla="*/ 1233011 w 1809750"/>
              <a:gd name="connsiteY86" fmla="*/ 670261 h 4467225"/>
              <a:gd name="connsiteX87" fmla="*/ 1278731 w 1809750"/>
              <a:gd name="connsiteY87" fmla="*/ 721696 h 4467225"/>
              <a:gd name="connsiteX88" fmla="*/ 1348264 w 1809750"/>
              <a:gd name="connsiteY88" fmla="*/ 732174 h 4467225"/>
              <a:gd name="connsiteX89" fmla="*/ 1381601 w 1809750"/>
              <a:gd name="connsiteY89" fmla="*/ 755986 h 4467225"/>
              <a:gd name="connsiteX90" fmla="*/ 1409224 w 1809750"/>
              <a:gd name="connsiteY90" fmla="*/ 801706 h 4467225"/>
              <a:gd name="connsiteX91" fmla="*/ 1417796 w 1809750"/>
              <a:gd name="connsiteY91" fmla="*/ 820756 h 4467225"/>
              <a:gd name="connsiteX92" fmla="*/ 1447324 w 1809750"/>
              <a:gd name="connsiteY92" fmla="*/ 879811 h 4467225"/>
              <a:gd name="connsiteX93" fmla="*/ 1549241 w 1809750"/>
              <a:gd name="connsiteY93" fmla="*/ 1010304 h 4467225"/>
              <a:gd name="connsiteX94" fmla="*/ 1579721 w 1809750"/>
              <a:gd name="connsiteY94" fmla="*/ 1043641 h 4467225"/>
              <a:gd name="connsiteX95" fmla="*/ 1634014 w 1809750"/>
              <a:gd name="connsiteY95" fmla="*/ 1114126 h 4467225"/>
              <a:gd name="connsiteX96" fmla="*/ 1742599 w 1809750"/>
              <a:gd name="connsiteY96" fmla="*/ 1255096 h 4467225"/>
              <a:gd name="connsiteX97" fmla="*/ 1774031 w 1809750"/>
              <a:gd name="connsiteY97" fmla="*/ 1312246 h 4467225"/>
              <a:gd name="connsiteX98" fmla="*/ 1797844 w 1809750"/>
              <a:gd name="connsiteY98" fmla="*/ 1354156 h 4467225"/>
              <a:gd name="connsiteX99" fmla="*/ 1806416 w 1809750"/>
              <a:gd name="connsiteY99" fmla="*/ 1372254 h 4467225"/>
              <a:gd name="connsiteX100" fmla="*/ 1801654 w 1809750"/>
              <a:gd name="connsiteY100" fmla="*/ 1457026 h 4467225"/>
              <a:gd name="connsiteX101" fmla="*/ 1762601 w 1809750"/>
              <a:gd name="connsiteY101" fmla="*/ 1607521 h 4467225"/>
              <a:gd name="connsiteX102" fmla="*/ 1740694 w 1809750"/>
              <a:gd name="connsiteY102" fmla="*/ 1665624 h 4467225"/>
              <a:gd name="connsiteX103" fmla="*/ 1700689 w 1809750"/>
              <a:gd name="connsiteY103" fmla="*/ 1787544 h 4467225"/>
              <a:gd name="connsiteX104" fmla="*/ 1698784 w 1809750"/>
              <a:gd name="connsiteY104" fmla="*/ 1793259 h 4467225"/>
              <a:gd name="connsiteX105" fmla="*/ 1686401 w 1809750"/>
              <a:gd name="connsiteY105" fmla="*/ 1869459 h 4467225"/>
              <a:gd name="connsiteX106" fmla="*/ 1653064 w 1809750"/>
              <a:gd name="connsiteY106" fmla="*/ 1898034 h 4467225"/>
              <a:gd name="connsiteX107" fmla="*/ 1609249 w 1809750"/>
              <a:gd name="connsiteY107" fmla="*/ 2004714 h 4467225"/>
              <a:gd name="connsiteX108" fmla="*/ 1568291 w 1809750"/>
              <a:gd name="connsiteY108" fmla="*/ 2011381 h 4467225"/>
              <a:gd name="connsiteX109" fmla="*/ 1535906 w 1809750"/>
              <a:gd name="connsiteY109" fmla="*/ 1998046 h 4467225"/>
              <a:gd name="connsiteX110" fmla="*/ 1582579 w 1809750"/>
              <a:gd name="connsiteY110" fmla="*/ 1964709 h 4467225"/>
              <a:gd name="connsiteX111" fmla="*/ 1499711 w 1809750"/>
              <a:gd name="connsiteY111" fmla="*/ 1878984 h 4467225"/>
              <a:gd name="connsiteX112" fmla="*/ 1486376 w 1809750"/>
              <a:gd name="connsiteY112" fmla="*/ 1865649 h 4467225"/>
              <a:gd name="connsiteX113" fmla="*/ 1426369 w 1809750"/>
              <a:gd name="connsiteY113" fmla="*/ 1834216 h 4467225"/>
              <a:gd name="connsiteX114" fmla="*/ 1479709 w 1809750"/>
              <a:gd name="connsiteY114" fmla="*/ 1908511 h 4467225"/>
              <a:gd name="connsiteX115" fmla="*/ 1511141 w 1809750"/>
              <a:gd name="connsiteY115" fmla="*/ 1983759 h 4467225"/>
              <a:gd name="connsiteX116" fmla="*/ 1507331 w 1809750"/>
              <a:gd name="connsiteY116" fmla="*/ 2011381 h 4467225"/>
              <a:gd name="connsiteX117" fmla="*/ 1484471 w 1809750"/>
              <a:gd name="connsiteY117" fmla="*/ 2006619 h 4467225"/>
              <a:gd name="connsiteX118" fmla="*/ 1446371 w 1809750"/>
              <a:gd name="connsiteY118" fmla="*/ 2034241 h 4467225"/>
              <a:gd name="connsiteX119" fmla="*/ 1463516 w 1809750"/>
              <a:gd name="connsiteY119" fmla="*/ 2120919 h 4467225"/>
              <a:gd name="connsiteX120" fmla="*/ 1468279 w 1809750"/>
              <a:gd name="connsiteY120" fmla="*/ 2202834 h 4467225"/>
              <a:gd name="connsiteX121" fmla="*/ 1472089 w 1809750"/>
              <a:gd name="connsiteY121" fmla="*/ 2251411 h 4467225"/>
              <a:gd name="connsiteX122" fmla="*/ 1468279 w 1809750"/>
              <a:gd name="connsiteY122" fmla="*/ 2393334 h 4467225"/>
              <a:gd name="connsiteX123" fmla="*/ 1453991 w 1809750"/>
              <a:gd name="connsiteY123" fmla="*/ 2605741 h 4467225"/>
              <a:gd name="connsiteX124" fmla="*/ 1438751 w 1809750"/>
              <a:gd name="connsiteY124" fmla="*/ 2816244 h 4467225"/>
              <a:gd name="connsiteX125" fmla="*/ 1432084 w 1809750"/>
              <a:gd name="connsiteY125" fmla="*/ 2962929 h 4467225"/>
              <a:gd name="connsiteX126" fmla="*/ 1424464 w 1809750"/>
              <a:gd name="connsiteY126" fmla="*/ 3218199 h 4467225"/>
              <a:gd name="connsiteX127" fmla="*/ 1418749 w 1809750"/>
              <a:gd name="connsiteY127" fmla="*/ 3379171 h 4467225"/>
              <a:gd name="connsiteX128" fmla="*/ 1428274 w 1809750"/>
              <a:gd name="connsiteY128" fmla="*/ 3838276 h 4467225"/>
              <a:gd name="connsiteX129" fmla="*/ 1414939 w 1809750"/>
              <a:gd name="connsiteY129" fmla="*/ 4017346 h 4467225"/>
              <a:gd name="connsiteX130" fmla="*/ 1406366 w 1809750"/>
              <a:gd name="connsiteY130" fmla="*/ 4130694 h 4467225"/>
              <a:gd name="connsiteX131" fmla="*/ 1394936 w 1809750"/>
              <a:gd name="connsiteY131" fmla="*/ 4244041 h 4467225"/>
              <a:gd name="connsiteX132" fmla="*/ 1393031 w 1809750"/>
              <a:gd name="connsiteY132" fmla="*/ 4272616 h 4467225"/>
              <a:gd name="connsiteX133" fmla="*/ 1384459 w 1809750"/>
              <a:gd name="connsiteY133" fmla="*/ 4389774 h 4467225"/>
              <a:gd name="connsiteX134" fmla="*/ 1368266 w 1809750"/>
              <a:gd name="connsiteY134" fmla="*/ 4402156 h 4467225"/>
              <a:gd name="connsiteX135" fmla="*/ 1309211 w 1809750"/>
              <a:gd name="connsiteY135" fmla="*/ 4403109 h 4467225"/>
              <a:gd name="connsiteX136" fmla="*/ 1240631 w 1809750"/>
              <a:gd name="connsiteY136" fmla="*/ 4461211 h 4467225"/>
              <a:gd name="connsiteX137" fmla="*/ 1121569 w 1809750"/>
              <a:gd name="connsiteY137" fmla="*/ 4468831 h 4467225"/>
              <a:gd name="connsiteX138" fmla="*/ 1091089 w 1809750"/>
              <a:gd name="connsiteY138" fmla="*/ 4445971 h 4467225"/>
              <a:gd name="connsiteX139" fmla="*/ 1068229 w 1809750"/>
              <a:gd name="connsiteY139" fmla="*/ 4360246 h 4467225"/>
              <a:gd name="connsiteX140" fmla="*/ 1052989 w 1809750"/>
              <a:gd name="connsiteY140" fmla="*/ 4259281 h 4467225"/>
              <a:gd name="connsiteX141" fmla="*/ 1070134 w 1809750"/>
              <a:gd name="connsiteY141" fmla="*/ 4195464 h 4467225"/>
              <a:gd name="connsiteX142" fmla="*/ 1084421 w 1809750"/>
              <a:gd name="connsiteY142" fmla="*/ 4105929 h 4467225"/>
              <a:gd name="connsiteX143" fmla="*/ 1085374 w 1809750"/>
              <a:gd name="connsiteY143" fmla="*/ 3964959 h 4467225"/>
              <a:gd name="connsiteX144" fmla="*/ 1090136 w 1809750"/>
              <a:gd name="connsiteY144" fmla="*/ 3763981 h 4467225"/>
              <a:gd name="connsiteX145" fmla="*/ 1090136 w 1809750"/>
              <a:gd name="connsiteY145" fmla="*/ 3575386 h 4467225"/>
              <a:gd name="connsiteX146" fmla="*/ 1091089 w 1809750"/>
              <a:gd name="connsiteY146" fmla="*/ 3440131 h 4467225"/>
              <a:gd name="connsiteX147" fmla="*/ 1084421 w 1809750"/>
              <a:gd name="connsiteY147" fmla="*/ 3398221 h 4467225"/>
              <a:gd name="connsiteX148" fmla="*/ 1083469 w 1809750"/>
              <a:gd name="connsiteY148" fmla="*/ 3383934 h 4467225"/>
              <a:gd name="connsiteX149" fmla="*/ 1088231 w 1809750"/>
              <a:gd name="connsiteY149" fmla="*/ 3122949 h 4467225"/>
              <a:gd name="connsiteX150" fmla="*/ 1075849 w 1809750"/>
              <a:gd name="connsiteY150" fmla="*/ 2908636 h 4467225"/>
              <a:gd name="connsiteX151" fmla="*/ 1047274 w 1809750"/>
              <a:gd name="connsiteY151" fmla="*/ 2654319 h 4467225"/>
              <a:gd name="connsiteX152" fmla="*/ 1026319 w 1809750"/>
              <a:gd name="connsiteY152" fmla="*/ 2539066 h 4467225"/>
              <a:gd name="connsiteX153" fmla="*/ 1023461 w 1809750"/>
              <a:gd name="connsiteY153" fmla="*/ 2510491 h 4467225"/>
              <a:gd name="connsiteX154" fmla="*/ 1015841 w 1809750"/>
              <a:gd name="connsiteY154" fmla="*/ 2488584 h 4467225"/>
              <a:gd name="connsiteX155" fmla="*/ 1009174 w 1809750"/>
              <a:gd name="connsiteY155" fmla="*/ 2457151 h 4467225"/>
              <a:gd name="connsiteX156" fmla="*/ 1002506 w 1809750"/>
              <a:gd name="connsiteY156" fmla="*/ 2400001 h 4467225"/>
              <a:gd name="connsiteX157" fmla="*/ 977741 w 1809750"/>
              <a:gd name="connsiteY157" fmla="*/ 2420956 h 4467225"/>
              <a:gd name="connsiteX158" fmla="*/ 898684 w 1809750"/>
              <a:gd name="connsiteY158" fmla="*/ 2683846 h 4467225"/>
              <a:gd name="connsiteX159" fmla="*/ 799624 w 1809750"/>
              <a:gd name="connsiteY159" fmla="*/ 3000076 h 4467225"/>
              <a:gd name="connsiteX160" fmla="*/ 741521 w 1809750"/>
              <a:gd name="connsiteY160" fmla="*/ 3304876 h 4467225"/>
              <a:gd name="connsiteX161" fmla="*/ 736759 w 1809750"/>
              <a:gd name="connsiteY161" fmla="*/ 3384886 h 4467225"/>
              <a:gd name="connsiteX162" fmla="*/ 725329 w 1809750"/>
              <a:gd name="connsiteY162" fmla="*/ 3419176 h 4467225"/>
              <a:gd name="connsiteX163" fmla="*/ 705326 w 1809750"/>
              <a:gd name="connsiteY163" fmla="*/ 3529666 h 4467225"/>
              <a:gd name="connsiteX164" fmla="*/ 679609 w 1809750"/>
              <a:gd name="connsiteY164" fmla="*/ 3662064 h 4467225"/>
              <a:gd name="connsiteX165" fmla="*/ 654844 w 1809750"/>
              <a:gd name="connsiteY165" fmla="*/ 3813511 h 4467225"/>
              <a:gd name="connsiteX166" fmla="*/ 628174 w 1809750"/>
              <a:gd name="connsiteY166" fmla="*/ 3989724 h 4467225"/>
              <a:gd name="connsiteX167" fmla="*/ 611981 w 1809750"/>
              <a:gd name="connsiteY167" fmla="*/ 4096404 h 4467225"/>
              <a:gd name="connsiteX168" fmla="*/ 595789 w 1809750"/>
              <a:gd name="connsiteY168" fmla="*/ 4204989 h 4467225"/>
              <a:gd name="connsiteX169" fmla="*/ 572929 w 1809750"/>
              <a:gd name="connsiteY169" fmla="*/ 4360246 h 4467225"/>
              <a:gd name="connsiteX170" fmla="*/ 571976 w 1809750"/>
              <a:gd name="connsiteY170" fmla="*/ 4365961 h 4467225"/>
              <a:gd name="connsiteX171" fmla="*/ 536734 w 1809750"/>
              <a:gd name="connsiteY171" fmla="*/ 4398346 h 4467225"/>
              <a:gd name="connsiteX172" fmla="*/ 410051 w 1809750"/>
              <a:gd name="connsiteY172" fmla="*/ 4390726 h 4467225"/>
              <a:gd name="connsiteX173" fmla="*/ 377666 w 1809750"/>
              <a:gd name="connsiteY173" fmla="*/ 4404061 h 4467225"/>
              <a:gd name="connsiteX174" fmla="*/ 359569 w 1809750"/>
              <a:gd name="connsiteY174" fmla="*/ 4412634 h 4467225"/>
              <a:gd name="connsiteX175" fmla="*/ 343376 w 1809750"/>
              <a:gd name="connsiteY175" fmla="*/ 4397394 h 4467225"/>
              <a:gd name="connsiteX176" fmla="*/ 319564 w 1809750"/>
              <a:gd name="connsiteY176" fmla="*/ 4374534 h 4467225"/>
              <a:gd name="connsiteX177" fmla="*/ 301466 w 1809750"/>
              <a:gd name="connsiteY177" fmla="*/ 4369771 h 4467225"/>
              <a:gd name="connsiteX178" fmla="*/ 276701 w 1809750"/>
              <a:gd name="connsiteY178" fmla="*/ 4385011 h 4467225"/>
              <a:gd name="connsiteX179" fmla="*/ 198596 w 1809750"/>
              <a:gd name="connsiteY179" fmla="*/ 4448829 h 4467225"/>
              <a:gd name="connsiteX180" fmla="*/ 78581 w 1809750"/>
              <a:gd name="connsiteY180" fmla="*/ 4447876 h 4467225"/>
              <a:gd name="connsiteX181" fmla="*/ 7144 w 1809750"/>
              <a:gd name="connsiteY181" fmla="*/ 4419301 h 4467225"/>
              <a:gd name="connsiteX182" fmla="*/ 10001 w 1809750"/>
              <a:gd name="connsiteY182" fmla="*/ 4380249 h 4467225"/>
              <a:gd name="connsiteX183" fmla="*/ 705326 w 1809750"/>
              <a:gd name="connsiteY183" fmla="*/ 762654 h 4467225"/>
              <a:gd name="connsiteX184" fmla="*/ 719614 w 1809750"/>
              <a:gd name="connsiteY184" fmla="*/ 792181 h 4467225"/>
              <a:gd name="connsiteX185" fmla="*/ 739616 w 1809750"/>
              <a:gd name="connsiteY185" fmla="*/ 840759 h 4467225"/>
              <a:gd name="connsiteX186" fmla="*/ 752951 w 1809750"/>
              <a:gd name="connsiteY186" fmla="*/ 867429 h 4467225"/>
              <a:gd name="connsiteX187" fmla="*/ 760571 w 1809750"/>
              <a:gd name="connsiteY187" fmla="*/ 945534 h 4467225"/>
              <a:gd name="connsiteX188" fmla="*/ 775811 w 1809750"/>
              <a:gd name="connsiteY188" fmla="*/ 1109364 h 4467225"/>
              <a:gd name="connsiteX189" fmla="*/ 866299 w 1809750"/>
              <a:gd name="connsiteY189" fmla="*/ 1383684 h 4467225"/>
              <a:gd name="connsiteX190" fmla="*/ 890111 w 1809750"/>
              <a:gd name="connsiteY190" fmla="*/ 1427499 h 4467225"/>
              <a:gd name="connsiteX191" fmla="*/ 914876 w 1809750"/>
              <a:gd name="connsiteY191" fmla="*/ 1369396 h 4467225"/>
              <a:gd name="connsiteX192" fmla="*/ 1006316 w 1809750"/>
              <a:gd name="connsiteY192" fmla="*/ 1135081 h 4467225"/>
              <a:gd name="connsiteX193" fmla="*/ 1058704 w 1809750"/>
              <a:gd name="connsiteY193" fmla="*/ 1014114 h 4467225"/>
              <a:gd name="connsiteX194" fmla="*/ 1060609 w 1809750"/>
              <a:gd name="connsiteY194" fmla="*/ 974109 h 4467225"/>
              <a:gd name="connsiteX195" fmla="*/ 1052989 w 1809750"/>
              <a:gd name="connsiteY195" fmla="*/ 881716 h 4467225"/>
              <a:gd name="connsiteX196" fmla="*/ 1063466 w 1809750"/>
              <a:gd name="connsiteY196" fmla="*/ 863619 h 4467225"/>
              <a:gd name="connsiteX197" fmla="*/ 1126331 w 1809750"/>
              <a:gd name="connsiteY197" fmla="*/ 804564 h 4467225"/>
              <a:gd name="connsiteX198" fmla="*/ 1206341 w 1809750"/>
              <a:gd name="connsiteY198" fmla="*/ 850284 h 4467225"/>
              <a:gd name="connsiteX199" fmla="*/ 1067276 w 1809750"/>
              <a:gd name="connsiteY199" fmla="*/ 633114 h 4467225"/>
              <a:gd name="connsiteX200" fmla="*/ 1049179 w 1809750"/>
              <a:gd name="connsiteY200" fmla="*/ 710266 h 4467225"/>
              <a:gd name="connsiteX201" fmla="*/ 1040606 w 1809750"/>
              <a:gd name="connsiteY201" fmla="*/ 776941 h 4467225"/>
              <a:gd name="connsiteX202" fmla="*/ 1030129 w 1809750"/>
              <a:gd name="connsiteY202" fmla="*/ 814089 h 4467225"/>
              <a:gd name="connsiteX203" fmla="*/ 997744 w 1809750"/>
              <a:gd name="connsiteY203" fmla="*/ 848379 h 4467225"/>
              <a:gd name="connsiteX204" fmla="*/ 904399 w 1809750"/>
              <a:gd name="connsiteY204" fmla="*/ 990301 h 4467225"/>
              <a:gd name="connsiteX205" fmla="*/ 897731 w 1809750"/>
              <a:gd name="connsiteY205" fmla="*/ 993159 h 4467225"/>
              <a:gd name="connsiteX206" fmla="*/ 878681 w 1809750"/>
              <a:gd name="connsiteY206" fmla="*/ 936009 h 4467225"/>
              <a:gd name="connsiteX207" fmla="*/ 818674 w 1809750"/>
              <a:gd name="connsiteY207" fmla="*/ 856951 h 4467225"/>
              <a:gd name="connsiteX208" fmla="*/ 780574 w 1809750"/>
              <a:gd name="connsiteY208" fmla="*/ 843616 h 4467225"/>
              <a:gd name="connsiteX209" fmla="*/ 797719 w 1809750"/>
              <a:gd name="connsiteY209" fmla="*/ 592156 h 4467225"/>
              <a:gd name="connsiteX210" fmla="*/ 634841 w 1809750"/>
              <a:gd name="connsiteY210" fmla="*/ 825519 h 4467225"/>
              <a:gd name="connsiteX211" fmla="*/ 705326 w 1809750"/>
              <a:gd name="connsiteY211" fmla="*/ 762654 h 4467225"/>
              <a:gd name="connsiteX212" fmla="*/ 1273969 w 1809750"/>
              <a:gd name="connsiteY212" fmla="*/ 1329391 h 4467225"/>
              <a:gd name="connsiteX213" fmla="*/ 1280636 w 1809750"/>
              <a:gd name="connsiteY213" fmla="*/ 1357014 h 4467225"/>
              <a:gd name="connsiteX214" fmla="*/ 1294924 w 1809750"/>
              <a:gd name="connsiteY214" fmla="*/ 1423689 h 4467225"/>
              <a:gd name="connsiteX215" fmla="*/ 1315879 w 1809750"/>
              <a:gd name="connsiteY215" fmla="*/ 1556086 h 4467225"/>
              <a:gd name="connsiteX216" fmla="*/ 1337786 w 1809750"/>
              <a:gd name="connsiteY216" fmla="*/ 1669434 h 4467225"/>
              <a:gd name="connsiteX217" fmla="*/ 1370171 w 1809750"/>
              <a:gd name="connsiteY217" fmla="*/ 1777066 h 4467225"/>
              <a:gd name="connsiteX218" fmla="*/ 1441609 w 1809750"/>
              <a:gd name="connsiteY218" fmla="*/ 1820881 h 4467225"/>
              <a:gd name="connsiteX219" fmla="*/ 1473041 w 1809750"/>
              <a:gd name="connsiteY219" fmla="*/ 1796116 h 4467225"/>
              <a:gd name="connsiteX220" fmla="*/ 1516856 w 1809750"/>
              <a:gd name="connsiteY220" fmla="*/ 1700866 h 4467225"/>
              <a:gd name="connsiteX221" fmla="*/ 1537811 w 1809750"/>
              <a:gd name="connsiteY221" fmla="*/ 1671339 h 4467225"/>
              <a:gd name="connsiteX222" fmla="*/ 1547336 w 1809750"/>
              <a:gd name="connsiteY222" fmla="*/ 1614189 h 4467225"/>
              <a:gd name="connsiteX223" fmla="*/ 1568291 w 1809750"/>
              <a:gd name="connsiteY223" fmla="*/ 1573231 h 4467225"/>
              <a:gd name="connsiteX224" fmla="*/ 1575911 w 1809750"/>
              <a:gd name="connsiteY224" fmla="*/ 1558944 h 4467225"/>
              <a:gd name="connsiteX225" fmla="*/ 1582579 w 1809750"/>
              <a:gd name="connsiteY225" fmla="*/ 1450359 h 4467225"/>
              <a:gd name="connsiteX226" fmla="*/ 1577816 w 1809750"/>
              <a:gd name="connsiteY226" fmla="*/ 1436071 h 4467225"/>
              <a:gd name="connsiteX227" fmla="*/ 1470184 w 1809750"/>
              <a:gd name="connsiteY227" fmla="*/ 1317009 h 4467225"/>
              <a:gd name="connsiteX228" fmla="*/ 1383506 w 1809750"/>
              <a:gd name="connsiteY228" fmla="*/ 1220806 h 4467225"/>
              <a:gd name="connsiteX229" fmla="*/ 1353026 w 1809750"/>
              <a:gd name="connsiteY229" fmla="*/ 1221759 h 4467225"/>
              <a:gd name="connsiteX230" fmla="*/ 1280636 w 1809750"/>
              <a:gd name="connsiteY230" fmla="*/ 1315104 h 4467225"/>
              <a:gd name="connsiteX231" fmla="*/ 1273969 w 1809750"/>
              <a:gd name="connsiteY231" fmla="*/ 1329391 h 4467225"/>
              <a:gd name="connsiteX232" fmla="*/ 599599 w 1809750"/>
              <a:gd name="connsiteY232" fmla="*/ 1884699 h 4467225"/>
              <a:gd name="connsiteX233" fmla="*/ 604361 w 1809750"/>
              <a:gd name="connsiteY233" fmla="*/ 1880889 h 4467225"/>
              <a:gd name="connsiteX234" fmla="*/ 596741 w 1809750"/>
              <a:gd name="connsiteY234" fmla="*/ 1858029 h 4467225"/>
              <a:gd name="connsiteX235" fmla="*/ 581501 w 1809750"/>
              <a:gd name="connsiteY235" fmla="*/ 1721821 h 4467225"/>
              <a:gd name="connsiteX236" fmla="*/ 583406 w 1809750"/>
              <a:gd name="connsiteY236" fmla="*/ 1673244 h 4467225"/>
              <a:gd name="connsiteX237" fmla="*/ 558641 w 1809750"/>
              <a:gd name="connsiteY237" fmla="*/ 1591329 h 4467225"/>
              <a:gd name="connsiteX238" fmla="*/ 555784 w 1809750"/>
              <a:gd name="connsiteY238" fmla="*/ 1568469 h 4467225"/>
              <a:gd name="connsiteX239" fmla="*/ 531019 w 1809750"/>
              <a:gd name="connsiteY239" fmla="*/ 1421784 h 4467225"/>
              <a:gd name="connsiteX240" fmla="*/ 503396 w 1809750"/>
              <a:gd name="connsiteY240" fmla="*/ 1333201 h 4467225"/>
              <a:gd name="connsiteX241" fmla="*/ 484346 w 1809750"/>
              <a:gd name="connsiteY241" fmla="*/ 1236046 h 4467225"/>
              <a:gd name="connsiteX242" fmla="*/ 472916 w 1809750"/>
              <a:gd name="connsiteY242" fmla="*/ 1215091 h 4467225"/>
              <a:gd name="connsiteX243" fmla="*/ 451009 w 1809750"/>
              <a:gd name="connsiteY243" fmla="*/ 1228426 h 4467225"/>
              <a:gd name="connsiteX244" fmla="*/ 431959 w 1809750"/>
              <a:gd name="connsiteY244" fmla="*/ 1271289 h 4467225"/>
              <a:gd name="connsiteX245" fmla="*/ 375761 w 1809750"/>
              <a:gd name="connsiteY245" fmla="*/ 1361776 h 4467225"/>
              <a:gd name="connsiteX246" fmla="*/ 330994 w 1809750"/>
              <a:gd name="connsiteY246" fmla="*/ 1464646 h 4467225"/>
              <a:gd name="connsiteX247" fmla="*/ 333851 w 1809750"/>
              <a:gd name="connsiteY247" fmla="*/ 1471314 h 4467225"/>
              <a:gd name="connsiteX248" fmla="*/ 353854 w 1809750"/>
              <a:gd name="connsiteY248" fmla="*/ 1544656 h 4467225"/>
              <a:gd name="connsiteX249" fmla="*/ 361474 w 1809750"/>
              <a:gd name="connsiteY249" fmla="*/ 1568469 h 4467225"/>
              <a:gd name="connsiteX250" fmla="*/ 390049 w 1809750"/>
              <a:gd name="connsiteY250" fmla="*/ 1656099 h 4467225"/>
              <a:gd name="connsiteX251" fmla="*/ 395764 w 1809750"/>
              <a:gd name="connsiteY251" fmla="*/ 1677054 h 4467225"/>
              <a:gd name="connsiteX252" fmla="*/ 474821 w 1809750"/>
              <a:gd name="connsiteY252" fmla="*/ 1826596 h 4467225"/>
              <a:gd name="connsiteX253" fmla="*/ 507206 w 1809750"/>
              <a:gd name="connsiteY253" fmla="*/ 1858029 h 4467225"/>
              <a:gd name="connsiteX254" fmla="*/ 558641 w 1809750"/>
              <a:gd name="connsiteY254" fmla="*/ 1866601 h 4467225"/>
              <a:gd name="connsiteX255" fmla="*/ 573881 w 1809750"/>
              <a:gd name="connsiteY255" fmla="*/ 1872316 h 4467225"/>
              <a:gd name="connsiteX256" fmla="*/ 599599 w 1809750"/>
              <a:gd name="connsiteY256" fmla="*/ 1884699 h 4467225"/>
              <a:gd name="connsiteX257" fmla="*/ 930116 w 1809750"/>
              <a:gd name="connsiteY257" fmla="*/ 1638954 h 4467225"/>
              <a:gd name="connsiteX258" fmla="*/ 905351 w 1809750"/>
              <a:gd name="connsiteY258" fmla="*/ 1617046 h 4467225"/>
              <a:gd name="connsiteX259" fmla="*/ 880586 w 1809750"/>
              <a:gd name="connsiteY259" fmla="*/ 1644669 h 4467225"/>
              <a:gd name="connsiteX260" fmla="*/ 903446 w 1809750"/>
              <a:gd name="connsiteY260" fmla="*/ 1670386 h 4467225"/>
              <a:gd name="connsiteX261" fmla="*/ 930116 w 1809750"/>
              <a:gd name="connsiteY261" fmla="*/ 1638954 h 4467225"/>
              <a:gd name="connsiteX262" fmla="*/ 912019 w 1809750"/>
              <a:gd name="connsiteY262" fmla="*/ 1539894 h 4467225"/>
              <a:gd name="connsiteX263" fmla="*/ 889159 w 1809750"/>
              <a:gd name="connsiteY263" fmla="*/ 1510366 h 4467225"/>
              <a:gd name="connsiteX264" fmla="*/ 871061 w 1809750"/>
              <a:gd name="connsiteY264" fmla="*/ 1535131 h 4467225"/>
              <a:gd name="connsiteX265" fmla="*/ 892969 w 1809750"/>
              <a:gd name="connsiteY265" fmla="*/ 1563706 h 4467225"/>
              <a:gd name="connsiteX266" fmla="*/ 912019 w 1809750"/>
              <a:gd name="connsiteY266" fmla="*/ 1539894 h 4467225"/>
              <a:gd name="connsiteX267" fmla="*/ 918686 w 1809750"/>
              <a:gd name="connsiteY267" fmla="*/ 1769446 h 4467225"/>
              <a:gd name="connsiteX268" fmla="*/ 946309 w 1809750"/>
              <a:gd name="connsiteY268" fmla="*/ 1741824 h 4467225"/>
              <a:gd name="connsiteX269" fmla="*/ 926306 w 1809750"/>
              <a:gd name="connsiteY269" fmla="*/ 1718964 h 4467225"/>
              <a:gd name="connsiteX270" fmla="*/ 897731 w 1809750"/>
              <a:gd name="connsiteY270" fmla="*/ 1738014 h 4467225"/>
              <a:gd name="connsiteX271" fmla="*/ 918686 w 1809750"/>
              <a:gd name="connsiteY271" fmla="*/ 1769446 h 4467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</a:cxnLst>
            <a:rect l="l" t="t" r="r" b="b"/>
            <a:pathLst>
              <a:path w="1809750" h="4467225">
                <a:moveTo>
                  <a:pt x="10001" y="4380249"/>
                </a:moveTo>
                <a:cubicBezTo>
                  <a:pt x="17621" y="4372629"/>
                  <a:pt x="25241" y="4363104"/>
                  <a:pt x="33814" y="4357389"/>
                </a:cubicBezTo>
                <a:cubicBezTo>
                  <a:pt x="44291" y="4350721"/>
                  <a:pt x="56674" y="4345959"/>
                  <a:pt x="68104" y="4343101"/>
                </a:cubicBezTo>
                <a:cubicBezTo>
                  <a:pt x="112871" y="4333576"/>
                  <a:pt x="125254" y="4304049"/>
                  <a:pt x="128111" y="4262139"/>
                </a:cubicBezTo>
                <a:cubicBezTo>
                  <a:pt x="131921" y="4206894"/>
                  <a:pt x="141446" y="4153554"/>
                  <a:pt x="157639" y="4100214"/>
                </a:cubicBezTo>
                <a:cubicBezTo>
                  <a:pt x="181451" y="4022109"/>
                  <a:pt x="199549" y="3943051"/>
                  <a:pt x="220504" y="3863994"/>
                </a:cubicBezTo>
                <a:cubicBezTo>
                  <a:pt x="226219" y="3843991"/>
                  <a:pt x="236696" y="3825894"/>
                  <a:pt x="242411" y="3805891"/>
                </a:cubicBezTo>
                <a:cubicBezTo>
                  <a:pt x="251936" y="3770649"/>
                  <a:pt x="260509" y="3735406"/>
                  <a:pt x="268129" y="3699211"/>
                </a:cubicBezTo>
                <a:cubicBezTo>
                  <a:pt x="288131" y="3606819"/>
                  <a:pt x="308134" y="3514426"/>
                  <a:pt x="328136" y="3422034"/>
                </a:cubicBezTo>
                <a:cubicBezTo>
                  <a:pt x="330041" y="3413461"/>
                  <a:pt x="328136" y="3404889"/>
                  <a:pt x="327184" y="3396316"/>
                </a:cubicBezTo>
                <a:cubicBezTo>
                  <a:pt x="327184" y="3391554"/>
                  <a:pt x="326231" y="3386791"/>
                  <a:pt x="328136" y="3382029"/>
                </a:cubicBezTo>
                <a:cubicBezTo>
                  <a:pt x="342424" y="3341071"/>
                  <a:pt x="356711" y="3300114"/>
                  <a:pt x="370999" y="3260109"/>
                </a:cubicBezTo>
                <a:cubicBezTo>
                  <a:pt x="375761" y="3247726"/>
                  <a:pt x="379571" y="3235344"/>
                  <a:pt x="386239" y="3223914"/>
                </a:cubicBezTo>
                <a:cubicBezTo>
                  <a:pt x="405289" y="3191529"/>
                  <a:pt x="408146" y="3157239"/>
                  <a:pt x="406241" y="3121996"/>
                </a:cubicBezTo>
                <a:cubicBezTo>
                  <a:pt x="404336" y="3091516"/>
                  <a:pt x="411956" y="3063894"/>
                  <a:pt x="423386" y="3035319"/>
                </a:cubicBezTo>
                <a:cubicBezTo>
                  <a:pt x="430054" y="3019126"/>
                  <a:pt x="431959" y="3001029"/>
                  <a:pt x="434816" y="2983884"/>
                </a:cubicBezTo>
                <a:cubicBezTo>
                  <a:pt x="444341" y="2928639"/>
                  <a:pt x="452914" y="2873394"/>
                  <a:pt x="461486" y="2818149"/>
                </a:cubicBezTo>
                <a:cubicBezTo>
                  <a:pt x="463391" y="2806719"/>
                  <a:pt x="469106" y="2796241"/>
                  <a:pt x="471011" y="2784811"/>
                </a:cubicBezTo>
                <a:cubicBezTo>
                  <a:pt x="473869" y="2767666"/>
                  <a:pt x="476726" y="2749569"/>
                  <a:pt x="476726" y="2732424"/>
                </a:cubicBezTo>
                <a:cubicBezTo>
                  <a:pt x="476726" y="2700991"/>
                  <a:pt x="472916" y="2670511"/>
                  <a:pt x="495776" y="2643841"/>
                </a:cubicBezTo>
                <a:cubicBezTo>
                  <a:pt x="500539" y="2639079"/>
                  <a:pt x="503396" y="2631459"/>
                  <a:pt x="503396" y="2624791"/>
                </a:cubicBezTo>
                <a:cubicBezTo>
                  <a:pt x="504349" y="2595264"/>
                  <a:pt x="503396" y="2566689"/>
                  <a:pt x="504349" y="2537161"/>
                </a:cubicBezTo>
                <a:cubicBezTo>
                  <a:pt x="504349" y="2525731"/>
                  <a:pt x="509111" y="2514301"/>
                  <a:pt x="511016" y="2502871"/>
                </a:cubicBezTo>
                <a:cubicBezTo>
                  <a:pt x="520541" y="2432386"/>
                  <a:pt x="530066" y="2360949"/>
                  <a:pt x="538639" y="2290464"/>
                </a:cubicBezTo>
                <a:cubicBezTo>
                  <a:pt x="539591" y="2279986"/>
                  <a:pt x="539591" y="2269509"/>
                  <a:pt x="539591" y="2259984"/>
                </a:cubicBezTo>
                <a:cubicBezTo>
                  <a:pt x="538639" y="2244744"/>
                  <a:pt x="540544" y="2232361"/>
                  <a:pt x="559594" y="2226646"/>
                </a:cubicBezTo>
                <a:cubicBezTo>
                  <a:pt x="547211" y="2211406"/>
                  <a:pt x="545306" y="2198071"/>
                  <a:pt x="558641" y="2183784"/>
                </a:cubicBezTo>
                <a:cubicBezTo>
                  <a:pt x="561499" y="2180926"/>
                  <a:pt x="562451" y="2173306"/>
                  <a:pt x="561499" y="2168544"/>
                </a:cubicBezTo>
                <a:cubicBezTo>
                  <a:pt x="559594" y="2146636"/>
                  <a:pt x="556736" y="2124729"/>
                  <a:pt x="554831" y="2102821"/>
                </a:cubicBezTo>
                <a:cubicBezTo>
                  <a:pt x="553879" y="2085676"/>
                  <a:pt x="546259" y="2080914"/>
                  <a:pt x="529114" y="2085676"/>
                </a:cubicBezTo>
                <a:cubicBezTo>
                  <a:pt x="517684" y="2088534"/>
                  <a:pt x="505301" y="2089486"/>
                  <a:pt x="493871" y="2092344"/>
                </a:cubicBezTo>
                <a:cubicBezTo>
                  <a:pt x="493871" y="2089486"/>
                  <a:pt x="492919" y="2086629"/>
                  <a:pt x="492919" y="2084724"/>
                </a:cubicBezTo>
                <a:cubicBezTo>
                  <a:pt x="502444" y="2082819"/>
                  <a:pt x="511016" y="2081866"/>
                  <a:pt x="520541" y="2079961"/>
                </a:cubicBezTo>
                <a:cubicBezTo>
                  <a:pt x="520541" y="2078056"/>
                  <a:pt x="520541" y="2077104"/>
                  <a:pt x="520541" y="2075199"/>
                </a:cubicBezTo>
                <a:cubicBezTo>
                  <a:pt x="507206" y="2072341"/>
                  <a:pt x="493871" y="2068531"/>
                  <a:pt x="474821" y="2063769"/>
                </a:cubicBezTo>
                <a:cubicBezTo>
                  <a:pt x="478631" y="2045671"/>
                  <a:pt x="479584" y="2025669"/>
                  <a:pt x="488156" y="2009476"/>
                </a:cubicBezTo>
                <a:cubicBezTo>
                  <a:pt x="511016" y="1964709"/>
                  <a:pt x="541496" y="1926609"/>
                  <a:pt x="579596" y="1892319"/>
                </a:cubicBezTo>
                <a:cubicBezTo>
                  <a:pt x="568166" y="1875174"/>
                  <a:pt x="551974" y="1874221"/>
                  <a:pt x="533876" y="1886604"/>
                </a:cubicBezTo>
                <a:cubicBezTo>
                  <a:pt x="527209" y="1890414"/>
                  <a:pt x="520541" y="1894224"/>
                  <a:pt x="513874" y="1897081"/>
                </a:cubicBezTo>
                <a:cubicBezTo>
                  <a:pt x="489109" y="1906606"/>
                  <a:pt x="471964" y="1922799"/>
                  <a:pt x="461486" y="1948516"/>
                </a:cubicBezTo>
                <a:cubicBezTo>
                  <a:pt x="451961" y="1973281"/>
                  <a:pt x="435769" y="1995189"/>
                  <a:pt x="420529" y="2017096"/>
                </a:cubicBezTo>
                <a:cubicBezTo>
                  <a:pt x="409099" y="2035194"/>
                  <a:pt x="413861" y="2044719"/>
                  <a:pt x="432911" y="2049481"/>
                </a:cubicBezTo>
                <a:cubicBezTo>
                  <a:pt x="434816" y="2050434"/>
                  <a:pt x="437674" y="2051386"/>
                  <a:pt x="444341" y="2054244"/>
                </a:cubicBezTo>
                <a:cubicBezTo>
                  <a:pt x="430054" y="2056149"/>
                  <a:pt x="420529" y="2058054"/>
                  <a:pt x="410051" y="2059959"/>
                </a:cubicBezTo>
                <a:cubicBezTo>
                  <a:pt x="411004" y="2067579"/>
                  <a:pt x="411956" y="2074246"/>
                  <a:pt x="412909" y="2079961"/>
                </a:cubicBezTo>
                <a:cubicBezTo>
                  <a:pt x="411956" y="2081866"/>
                  <a:pt x="410051" y="2082819"/>
                  <a:pt x="409099" y="2084724"/>
                </a:cubicBezTo>
                <a:cubicBezTo>
                  <a:pt x="401479" y="2079961"/>
                  <a:pt x="391954" y="2076151"/>
                  <a:pt x="387191" y="2069484"/>
                </a:cubicBezTo>
                <a:cubicBezTo>
                  <a:pt x="378619" y="2057101"/>
                  <a:pt x="373856" y="2042814"/>
                  <a:pt x="366236" y="2029479"/>
                </a:cubicBezTo>
                <a:cubicBezTo>
                  <a:pt x="361474" y="2020906"/>
                  <a:pt x="355759" y="2011381"/>
                  <a:pt x="348139" y="2004714"/>
                </a:cubicBezTo>
                <a:cubicBezTo>
                  <a:pt x="333851" y="1991379"/>
                  <a:pt x="322421" y="1980901"/>
                  <a:pt x="322421" y="1957089"/>
                </a:cubicBezTo>
                <a:cubicBezTo>
                  <a:pt x="322421" y="1940896"/>
                  <a:pt x="301466" y="1925656"/>
                  <a:pt x="289084" y="1910416"/>
                </a:cubicBezTo>
                <a:cubicBezTo>
                  <a:pt x="279559" y="1898986"/>
                  <a:pt x="270034" y="1887556"/>
                  <a:pt x="259556" y="1877079"/>
                </a:cubicBezTo>
                <a:cubicBezTo>
                  <a:pt x="261461" y="1875174"/>
                  <a:pt x="262414" y="1874221"/>
                  <a:pt x="264319" y="1872316"/>
                </a:cubicBezTo>
                <a:cubicBezTo>
                  <a:pt x="267176" y="1874221"/>
                  <a:pt x="270986" y="1877079"/>
                  <a:pt x="278606" y="1881841"/>
                </a:cubicBezTo>
                <a:cubicBezTo>
                  <a:pt x="219551" y="1784686"/>
                  <a:pt x="189071" y="1680864"/>
                  <a:pt x="149066" y="1581804"/>
                </a:cubicBezTo>
                <a:cubicBezTo>
                  <a:pt x="132874" y="1542751"/>
                  <a:pt x="121444" y="1502746"/>
                  <a:pt x="109061" y="1461789"/>
                </a:cubicBezTo>
                <a:cubicBezTo>
                  <a:pt x="106204" y="1451311"/>
                  <a:pt x="105251" y="1439881"/>
                  <a:pt x="106204" y="1429404"/>
                </a:cubicBezTo>
                <a:cubicBezTo>
                  <a:pt x="107156" y="1403686"/>
                  <a:pt x="107156" y="1377969"/>
                  <a:pt x="111919" y="1353204"/>
                </a:cubicBezTo>
                <a:cubicBezTo>
                  <a:pt x="115729" y="1336059"/>
                  <a:pt x="123349" y="1317009"/>
                  <a:pt x="133826" y="1303674"/>
                </a:cubicBezTo>
                <a:cubicBezTo>
                  <a:pt x="167164" y="1260811"/>
                  <a:pt x="190024" y="1213186"/>
                  <a:pt x="206216" y="1160799"/>
                </a:cubicBezTo>
                <a:cubicBezTo>
                  <a:pt x="209074" y="1151274"/>
                  <a:pt x="214789" y="1141749"/>
                  <a:pt x="220504" y="1133176"/>
                </a:cubicBezTo>
                <a:cubicBezTo>
                  <a:pt x="229076" y="1117936"/>
                  <a:pt x="238601" y="1104601"/>
                  <a:pt x="246221" y="1089361"/>
                </a:cubicBezTo>
                <a:cubicBezTo>
                  <a:pt x="264319" y="1055071"/>
                  <a:pt x="282416" y="1020781"/>
                  <a:pt x="299561" y="986491"/>
                </a:cubicBezTo>
                <a:cubicBezTo>
                  <a:pt x="315754" y="955059"/>
                  <a:pt x="330994" y="922674"/>
                  <a:pt x="347186" y="891241"/>
                </a:cubicBezTo>
                <a:cubicBezTo>
                  <a:pt x="355759" y="875049"/>
                  <a:pt x="368141" y="861714"/>
                  <a:pt x="365284" y="840759"/>
                </a:cubicBezTo>
                <a:cubicBezTo>
                  <a:pt x="364331" y="834091"/>
                  <a:pt x="369094" y="824566"/>
                  <a:pt x="372904" y="817899"/>
                </a:cubicBezTo>
                <a:cubicBezTo>
                  <a:pt x="384334" y="795039"/>
                  <a:pt x="396716" y="773131"/>
                  <a:pt x="407194" y="750271"/>
                </a:cubicBezTo>
                <a:cubicBezTo>
                  <a:pt x="416719" y="728364"/>
                  <a:pt x="437674" y="725506"/>
                  <a:pt x="456724" y="719791"/>
                </a:cubicBezTo>
                <a:cubicBezTo>
                  <a:pt x="494824" y="708361"/>
                  <a:pt x="534829" y="699789"/>
                  <a:pt x="571024" y="684549"/>
                </a:cubicBezTo>
                <a:cubicBezTo>
                  <a:pt x="606266" y="670261"/>
                  <a:pt x="638651" y="650259"/>
                  <a:pt x="671036" y="632161"/>
                </a:cubicBezTo>
                <a:cubicBezTo>
                  <a:pt x="676751" y="629304"/>
                  <a:pt x="681514" y="620731"/>
                  <a:pt x="683419" y="614064"/>
                </a:cubicBezTo>
                <a:cubicBezTo>
                  <a:pt x="688181" y="592156"/>
                  <a:pt x="691991" y="570249"/>
                  <a:pt x="693896" y="548341"/>
                </a:cubicBezTo>
                <a:cubicBezTo>
                  <a:pt x="696754" y="512146"/>
                  <a:pt x="698659" y="474999"/>
                  <a:pt x="699611" y="438804"/>
                </a:cubicBezTo>
                <a:cubicBezTo>
                  <a:pt x="699611" y="420706"/>
                  <a:pt x="691991" y="401656"/>
                  <a:pt x="694849" y="383559"/>
                </a:cubicBezTo>
                <a:cubicBezTo>
                  <a:pt x="699611" y="349269"/>
                  <a:pt x="708184" y="314979"/>
                  <a:pt x="717709" y="281641"/>
                </a:cubicBezTo>
                <a:cubicBezTo>
                  <a:pt x="726281" y="250209"/>
                  <a:pt x="736759" y="218776"/>
                  <a:pt x="747236" y="187344"/>
                </a:cubicBezTo>
                <a:cubicBezTo>
                  <a:pt x="750094" y="178771"/>
                  <a:pt x="756761" y="170198"/>
                  <a:pt x="762476" y="163531"/>
                </a:cubicBezTo>
                <a:cubicBezTo>
                  <a:pt x="783431" y="138766"/>
                  <a:pt x="804386" y="115906"/>
                  <a:pt x="824389" y="91141"/>
                </a:cubicBezTo>
                <a:cubicBezTo>
                  <a:pt x="836771" y="75901"/>
                  <a:pt x="845344" y="57804"/>
                  <a:pt x="857726" y="42564"/>
                </a:cubicBezTo>
                <a:cubicBezTo>
                  <a:pt x="861536" y="37801"/>
                  <a:pt x="872014" y="37801"/>
                  <a:pt x="879634" y="35896"/>
                </a:cubicBezTo>
                <a:cubicBezTo>
                  <a:pt x="888206" y="33991"/>
                  <a:pt x="899636" y="34943"/>
                  <a:pt x="904399" y="30181"/>
                </a:cubicBezTo>
                <a:cubicBezTo>
                  <a:pt x="927259" y="7321"/>
                  <a:pt x="952024" y="2558"/>
                  <a:pt x="982504" y="11131"/>
                </a:cubicBezTo>
                <a:cubicBezTo>
                  <a:pt x="1008221" y="18751"/>
                  <a:pt x="1033939" y="16846"/>
                  <a:pt x="1059656" y="31134"/>
                </a:cubicBezTo>
                <a:cubicBezTo>
                  <a:pt x="1139666" y="75901"/>
                  <a:pt x="1187291" y="146386"/>
                  <a:pt x="1208246" y="231159"/>
                </a:cubicBezTo>
                <a:cubicBezTo>
                  <a:pt x="1227296" y="307359"/>
                  <a:pt x="1229201" y="387369"/>
                  <a:pt x="1225391" y="466426"/>
                </a:cubicBezTo>
                <a:cubicBezTo>
                  <a:pt x="1225391" y="470236"/>
                  <a:pt x="1224439" y="473094"/>
                  <a:pt x="1224439" y="476904"/>
                </a:cubicBezTo>
                <a:cubicBezTo>
                  <a:pt x="1239679" y="540721"/>
                  <a:pt x="1229201" y="605491"/>
                  <a:pt x="1233011" y="670261"/>
                </a:cubicBezTo>
                <a:cubicBezTo>
                  <a:pt x="1234916" y="715029"/>
                  <a:pt x="1238726" y="713124"/>
                  <a:pt x="1278731" y="721696"/>
                </a:cubicBezTo>
                <a:cubicBezTo>
                  <a:pt x="1301591" y="726459"/>
                  <a:pt x="1325404" y="725506"/>
                  <a:pt x="1348264" y="732174"/>
                </a:cubicBezTo>
                <a:cubicBezTo>
                  <a:pt x="1360646" y="735031"/>
                  <a:pt x="1373029" y="745509"/>
                  <a:pt x="1381601" y="755986"/>
                </a:cubicBezTo>
                <a:cubicBezTo>
                  <a:pt x="1393031" y="769321"/>
                  <a:pt x="1400651" y="786466"/>
                  <a:pt x="1409224" y="801706"/>
                </a:cubicBezTo>
                <a:cubicBezTo>
                  <a:pt x="1413034" y="807421"/>
                  <a:pt x="1417796" y="814089"/>
                  <a:pt x="1417796" y="820756"/>
                </a:cubicBezTo>
                <a:cubicBezTo>
                  <a:pt x="1414939" y="847426"/>
                  <a:pt x="1433036" y="861714"/>
                  <a:pt x="1447324" y="879811"/>
                </a:cubicBezTo>
                <a:cubicBezTo>
                  <a:pt x="1481614" y="923626"/>
                  <a:pt x="1514951" y="967441"/>
                  <a:pt x="1549241" y="1010304"/>
                </a:cubicBezTo>
                <a:cubicBezTo>
                  <a:pt x="1558766" y="1021734"/>
                  <a:pt x="1570196" y="1032211"/>
                  <a:pt x="1579721" y="1043641"/>
                </a:cubicBezTo>
                <a:cubicBezTo>
                  <a:pt x="1598771" y="1066501"/>
                  <a:pt x="1615916" y="1090314"/>
                  <a:pt x="1634014" y="1114126"/>
                </a:cubicBezTo>
                <a:cubicBezTo>
                  <a:pt x="1670209" y="1160799"/>
                  <a:pt x="1707356" y="1207471"/>
                  <a:pt x="1742599" y="1255096"/>
                </a:cubicBezTo>
                <a:cubicBezTo>
                  <a:pt x="1754981" y="1272241"/>
                  <a:pt x="1763554" y="1293196"/>
                  <a:pt x="1774031" y="1312246"/>
                </a:cubicBezTo>
                <a:cubicBezTo>
                  <a:pt x="1781651" y="1326534"/>
                  <a:pt x="1790224" y="1340821"/>
                  <a:pt x="1797844" y="1354156"/>
                </a:cubicBezTo>
                <a:cubicBezTo>
                  <a:pt x="1800701" y="1359871"/>
                  <a:pt x="1806416" y="1366539"/>
                  <a:pt x="1806416" y="1372254"/>
                </a:cubicBezTo>
                <a:cubicBezTo>
                  <a:pt x="1805464" y="1400829"/>
                  <a:pt x="1807369" y="1429404"/>
                  <a:pt x="1801654" y="1457026"/>
                </a:cubicBezTo>
                <a:cubicBezTo>
                  <a:pt x="1791176" y="1507509"/>
                  <a:pt x="1776889" y="1557991"/>
                  <a:pt x="1762601" y="1607521"/>
                </a:cubicBezTo>
                <a:cubicBezTo>
                  <a:pt x="1756886" y="1627524"/>
                  <a:pt x="1747361" y="1645621"/>
                  <a:pt x="1740694" y="1665624"/>
                </a:cubicBezTo>
                <a:cubicBezTo>
                  <a:pt x="1727359" y="1705629"/>
                  <a:pt x="1714024" y="1746586"/>
                  <a:pt x="1700689" y="1787544"/>
                </a:cubicBezTo>
                <a:cubicBezTo>
                  <a:pt x="1699736" y="1789449"/>
                  <a:pt x="1697831" y="1792306"/>
                  <a:pt x="1698784" y="1793259"/>
                </a:cubicBezTo>
                <a:cubicBezTo>
                  <a:pt x="1713071" y="1820881"/>
                  <a:pt x="1687354" y="1842789"/>
                  <a:pt x="1686401" y="1869459"/>
                </a:cubicBezTo>
                <a:cubicBezTo>
                  <a:pt x="1666399" y="1868506"/>
                  <a:pt x="1658779" y="1881841"/>
                  <a:pt x="1653064" y="1898034"/>
                </a:cubicBezTo>
                <a:cubicBezTo>
                  <a:pt x="1639729" y="1934229"/>
                  <a:pt x="1624489" y="1969471"/>
                  <a:pt x="1609249" y="2004714"/>
                </a:cubicBezTo>
                <a:cubicBezTo>
                  <a:pt x="1601629" y="2023764"/>
                  <a:pt x="1583531" y="2024716"/>
                  <a:pt x="1568291" y="2011381"/>
                </a:cubicBezTo>
                <a:cubicBezTo>
                  <a:pt x="1560671" y="2004714"/>
                  <a:pt x="1548289" y="2002809"/>
                  <a:pt x="1535906" y="1998046"/>
                </a:cubicBezTo>
                <a:cubicBezTo>
                  <a:pt x="1550194" y="1987569"/>
                  <a:pt x="1565434" y="1977091"/>
                  <a:pt x="1582579" y="1964709"/>
                </a:cubicBezTo>
                <a:cubicBezTo>
                  <a:pt x="1554004" y="1935181"/>
                  <a:pt x="1526381" y="1907559"/>
                  <a:pt x="1499711" y="1878984"/>
                </a:cubicBezTo>
                <a:cubicBezTo>
                  <a:pt x="1494949" y="1874221"/>
                  <a:pt x="1491139" y="1870411"/>
                  <a:pt x="1486376" y="1865649"/>
                </a:cubicBezTo>
                <a:cubicBezTo>
                  <a:pt x="1463516" y="1838979"/>
                  <a:pt x="1461611" y="1838026"/>
                  <a:pt x="1426369" y="1834216"/>
                </a:cubicBezTo>
                <a:cubicBezTo>
                  <a:pt x="1443514" y="1858029"/>
                  <a:pt x="1464469" y="1881841"/>
                  <a:pt x="1479709" y="1908511"/>
                </a:cubicBezTo>
                <a:cubicBezTo>
                  <a:pt x="1493044" y="1932324"/>
                  <a:pt x="1502569" y="1958041"/>
                  <a:pt x="1511141" y="1983759"/>
                </a:cubicBezTo>
                <a:cubicBezTo>
                  <a:pt x="1513999" y="1991379"/>
                  <a:pt x="1509236" y="2001856"/>
                  <a:pt x="1507331" y="2011381"/>
                </a:cubicBezTo>
                <a:cubicBezTo>
                  <a:pt x="1499711" y="2009476"/>
                  <a:pt x="1492091" y="2009476"/>
                  <a:pt x="1484471" y="2006619"/>
                </a:cubicBezTo>
                <a:cubicBezTo>
                  <a:pt x="1446371" y="1991379"/>
                  <a:pt x="1442561" y="1993284"/>
                  <a:pt x="1446371" y="2034241"/>
                </a:cubicBezTo>
                <a:cubicBezTo>
                  <a:pt x="1449229" y="2063769"/>
                  <a:pt x="1458754" y="2092344"/>
                  <a:pt x="1463516" y="2120919"/>
                </a:cubicBezTo>
                <a:cubicBezTo>
                  <a:pt x="1468279" y="2147589"/>
                  <a:pt x="1475899" y="2174259"/>
                  <a:pt x="1468279" y="2202834"/>
                </a:cubicBezTo>
                <a:cubicBezTo>
                  <a:pt x="1464469" y="2217121"/>
                  <a:pt x="1473041" y="2235219"/>
                  <a:pt x="1472089" y="2251411"/>
                </a:cubicBezTo>
                <a:cubicBezTo>
                  <a:pt x="1472089" y="2299036"/>
                  <a:pt x="1471136" y="2346661"/>
                  <a:pt x="1468279" y="2393334"/>
                </a:cubicBezTo>
                <a:cubicBezTo>
                  <a:pt x="1464469" y="2463819"/>
                  <a:pt x="1458754" y="2535256"/>
                  <a:pt x="1453991" y="2605741"/>
                </a:cubicBezTo>
                <a:cubicBezTo>
                  <a:pt x="1449229" y="2676226"/>
                  <a:pt x="1443514" y="2745759"/>
                  <a:pt x="1438751" y="2816244"/>
                </a:cubicBezTo>
                <a:cubicBezTo>
                  <a:pt x="1435894" y="2864821"/>
                  <a:pt x="1433989" y="2914351"/>
                  <a:pt x="1432084" y="2962929"/>
                </a:cubicBezTo>
                <a:cubicBezTo>
                  <a:pt x="1429226" y="3047701"/>
                  <a:pt x="1427321" y="3132474"/>
                  <a:pt x="1424464" y="3218199"/>
                </a:cubicBezTo>
                <a:cubicBezTo>
                  <a:pt x="1422559" y="3271539"/>
                  <a:pt x="1416844" y="3325831"/>
                  <a:pt x="1418749" y="3379171"/>
                </a:cubicBezTo>
                <a:cubicBezTo>
                  <a:pt x="1426369" y="3532524"/>
                  <a:pt x="1432084" y="3684924"/>
                  <a:pt x="1428274" y="3838276"/>
                </a:cubicBezTo>
                <a:cubicBezTo>
                  <a:pt x="1426369" y="3898284"/>
                  <a:pt x="1419701" y="3957339"/>
                  <a:pt x="1414939" y="4017346"/>
                </a:cubicBezTo>
                <a:cubicBezTo>
                  <a:pt x="1412081" y="4055446"/>
                  <a:pt x="1410176" y="4092594"/>
                  <a:pt x="1406366" y="4130694"/>
                </a:cubicBezTo>
                <a:cubicBezTo>
                  <a:pt x="1402556" y="4168794"/>
                  <a:pt x="1398746" y="4205941"/>
                  <a:pt x="1394936" y="4244041"/>
                </a:cubicBezTo>
                <a:cubicBezTo>
                  <a:pt x="1393984" y="4253566"/>
                  <a:pt x="1393031" y="4263091"/>
                  <a:pt x="1393031" y="4272616"/>
                </a:cubicBezTo>
                <a:cubicBezTo>
                  <a:pt x="1390174" y="4311669"/>
                  <a:pt x="1388269" y="4350721"/>
                  <a:pt x="1384459" y="4389774"/>
                </a:cubicBezTo>
                <a:cubicBezTo>
                  <a:pt x="1384459" y="4394536"/>
                  <a:pt x="1373981" y="4402156"/>
                  <a:pt x="1368266" y="4402156"/>
                </a:cubicBezTo>
                <a:cubicBezTo>
                  <a:pt x="1348264" y="4404061"/>
                  <a:pt x="1328261" y="4403109"/>
                  <a:pt x="1309211" y="4403109"/>
                </a:cubicBezTo>
                <a:cubicBezTo>
                  <a:pt x="1299686" y="4448829"/>
                  <a:pt x="1286351" y="4459306"/>
                  <a:pt x="1240631" y="4461211"/>
                </a:cubicBezTo>
                <a:cubicBezTo>
                  <a:pt x="1200626" y="4463116"/>
                  <a:pt x="1161574" y="4465974"/>
                  <a:pt x="1121569" y="4468831"/>
                </a:cubicBezTo>
                <a:cubicBezTo>
                  <a:pt x="1104424" y="4469784"/>
                  <a:pt x="1094899" y="4465021"/>
                  <a:pt x="1091089" y="4445971"/>
                </a:cubicBezTo>
                <a:cubicBezTo>
                  <a:pt x="1084421" y="4417396"/>
                  <a:pt x="1073944" y="4388821"/>
                  <a:pt x="1068229" y="4360246"/>
                </a:cubicBezTo>
                <a:cubicBezTo>
                  <a:pt x="1061561" y="4326909"/>
                  <a:pt x="1053941" y="4292619"/>
                  <a:pt x="1052989" y="4259281"/>
                </a:cubicBezTo>
                <a:cubicBezTo>
                  <a:pt x="1052989" y="4238326"/>
                  <a:pt x="1065371" y="4217371"/>
                  <a:pt x="1070134" y="4195464"/>
                </a:cubicBezTo>
                <a:cubicBezTo>
                  <a:pt x="1075849" y="4165936"/>
                  <a:pt x="1082516" y="4136409"/>
                  <a:pt x="1084421" y="4105929"/>
                </a:cubicBezTo>
                <a:cubicBezTo>
                  <a:pt x="1086326" y="4059256"/>
                  <a:pt x="1084421" y="4011631"/>
                  <a:pt x="1085374" y="3964959"/>
                </a:cubicBezTo>
                <a:cubicBezTo>
                  <a:pt x="1086326" y="3898284"/>
                  <a:pt x="1089184" y="3830656"/>
                  <a:pt x="1090136" y="3763981"/>
                </a:cubicBezTo>
                <a:cubicBezTo>
                  <a:pt x="1091089" y="3701116"/>
                  <a:pt x="1090136" y="3638251"/>
                  <a:pt x="1090136" y="3575386"/>
                </a:cubicBezTo>
                <a:cubicBezTo>
                  <a:pt x="1090136" y="3530619"/>
                  <a:pt x="1091089" y="3485851"/>
                  <a:pt x="1091089" y="3440131"/>
                </a:cubicBezTo>
                <a:cubicBezTo>
                  <a:pt x="1091089" y="3425844"/>
                  <a:pt x="1086326" y="3412509"/>
                  <a:pt x="1084421" y="3398221"/>
                </a:cubicBezTo>
                <a:cubicBezTo>
                  <a:pt x="1083469" y="3393459"/>
                  <a:pt x="1083469" y="3388696"/>
                  <a:pt x="1083469" y="3383934"/>
                </a:cubicBezTo>
                <a:cubicBezTo>
                  <a:pt x="1085374" y="3297256"/>
                  <a:pt x="1089184" y="3209626"/>
                  <a:pt x="1088231" y="3122949"/>
                </a:cubicBezTo>
                <a:cubicBezTo>
                  <a:pt x="1087279" y="3051511"/>
                  <a:pt x="1082516" y="2980074"/>
                  <a:pt x="1075849" y="2908636"/>
                </a:cubicBezTo>
                <a:cubicBezTo>
                  <a:pt x="1068229" y="2823864"/>
                  <a:pt x="1058704" y="2739091"/>
                  <a:pt x="1047274" y="2654319"/>
                </a:cubicBezTo>
                <a:cubicBezTo>
                  <a:pt x="1042511" y="2615266"/>
                  <a:pt x="1032986" y="2577166"/>
                  <a:pt x="1026319" y="2539066"/>
                </a:cubicBezTo>
                <a:cubicBezTo>
                  <a:pt x="1024414" y="2529541"/>
                  <a:pt x="1025366" y="2520016"/>
                  <a:pt x="1023461" y="2510491"/>
                </a:cubicBezTo>
                <a:cubicBezTo>
                  <a:pt x="1022509" y="2502871"/>
                  <a:pt x="1017746" y="2496204"/>
                  <a:pt x="1015841" y="2488584"/>
                </a:cubicBezTo>
                <a:cubicBezTo>
                  <a:pt x="1012984" y="2478106"/>
                  <a:pt x="1008221" y="2466676"/>
                  <a:pt x="1009174" y="2457151"/>
                </a:cubicBezTo>
                <a:cubicBezTo>
                  <a:pt x="1013936" y="2425719"/>
                  <a:pt x="1014889" y="2425719"/>
                  <a:pt x="1002506" y="2400001"/>
                </a:cubicBezTo>
                <a:cubicBezTo>
                  <a:pt x="989171" y="2401906"/>
                  <a:pt x="982504" y="2405716"/>
                  <a:pt x="977741" y="2420956"/>
                </a:cubicBezTo>
                <a:cubicBezTo>
                  <a:pt x="952976" y="2509539"/>
                  <a:pt x="930116" y="2598121"/>
                  <a:pt x="898684" y="2683846"/>
                </a:cubicBezTo>
                <a:cubicBezTo>
                  <a:pt x="859631" y="2787669"/>
                  <a:pt x="824389" y="2892444"/>
                  <a:pt x="799624" y="3000076"/>
                </a:cubicBezTo>
                <a:cubicBezTo>
                  <a:pt x="776764" y="3101041"/>
                  <a:pt x="759619" y="3202959"/>
                  <a:pt x="741521" y="3304876"/>
                </a:cubicBezTo>
                <a:cubicBezTo>
                  <a:pt x="736759" y="3330594"/>
                  <a:pt x="739616" y="3358216"/>
                  <a:pt x="736759" y="3384886"/>
                </a:cubicBezTo>
                <a:cubicBezTo>
                  <a:pt x="735806" y="3396316"/>
                  <a:pt x="727234" y="3407746"/>
                  <a:pt x="725329" y="3419176"/>
                </a:cubicBezTo>
                <a:cubicBezTo>
                  <a:pt x="717709" y="3455371"/>
                  <a:pt x="711994" y="3492519"/>
                  <a:pt x="705326" y="3529666"/>
                </a:cubicBezTo>
                <a:cubicBezTo>
                  <a:pt x="696754" y="3573481"/>
                  <a:pt x="687229" y="3617296"/>
                  <a:pt x="679609" y="3662064"/>
                </a:cubicBezTo>
                <a:cubicBezTo>
                  <a:pt x="671036" y="3712546"/>
                  <a:pt x="662464" y="3763029"/>
                  <a:pt x="654844" y="3813511"/>
                </a:cubicBezTo>
                <a:cubicBezTo>
                  <a:pt x="645319" y="3871614"/>
                  <a:pt x="636746" y="3930669"/>
                  <a:pt x="628174" y="3989724"/>
                </a:cubicBezTo>
                <a:cubicBezTo>
                  <a:pt x="622459" y="4024966"/>
                  <a:pt x="617696" y="4060209"/>
                  <a:pt x="611981" y="4096404"/>
                </a:cubicBezTo>
                <a:cubicBezTo>
                  <a:pt x="606266" y="4132599"/>
                  <a:pt x="601504" y="4168794"/>
                  <a:pt x="595789" y="4204989"/>
                </a:cubicBezTo>
                <a:cubicBezTo>
                  <a:pt x="588169" y="4256424"/>
                  <a:pt x="580549" y="4308811"/>
                  <a:pt x="572929" y="4360246"/>
                </a:cubicBezTo>
                <a:cubicBezTo>
                  <a:pt x="572929" y="4362151"/>
                  <a:pt x="571976" y="4364056"/>
                  <a:pt x="571976" y="4365961"/>
                </a:cubicBezTo>
                <a:cubicBezTo>
                  <a:pt x="567214" y="4396441"/>
                  <a:pt x="567214" y="4396441"/>
                  <a:pt x="536734" y="4398346"/>
                </a:cubicBezTo>
                <a:cubicBezTo>
                  <a:pt x="493871" y="4401204"/>
                  <a:pt x="451961" y="4402156"/>
                  <a:pt x="410051" y="4390726"/>
                </a:cubicBezTo>
                <a:cubicBezTo>
                  <a:pt x="397669" y="4386916"/>
                  <a:pt x="384334" y="4386916"/>
                  <a:pt x="377666" y="4404061"/>
                </a:cubicBezTo>
                <a:cubicBezTo>
                  <a:pt x="375761" y="4408824"/>
                  <a:pt x="364331" y="4413586"/>
                  <a:pt x="359569" y="4412634"/>
                </a:cubicBezTo>
                <a:cubicBezTo>
                  <a:pt x="352901" y="4410729"/>
                  <a:pt x="343376" y="4403109"/>
                  <a:pt x="343376" y="4397394"/>
                </a:cubicBezTo>
                <a:cubicBezTo>
                  <a:pt x="343376" y="4379296"/>
                  <a:pt x="331946" y="4377391"/>
                  <a:pt x="319564" y="4374534"/>
                </a:cubicBezTo>
                <a:cubicBezTo>
                  <a:pt x="313849" y="4372629"/>
                  <a:pt x="307181" y="4371676"/>
                  <a:pt x="301466" y="4369771"/>
                </a:cubicBezTo>
                <a:cubicBezTo>
                  <a:pt x="286226" y="4364056"/>
                  <a:pt x="279559" y="4370724"/>
                  <a:pt x="276701" y="4385011"/>
                </a:cubicBezTo>
                <a:cubicBezTo>
                  <a:pt x="266224" y="4432636"/>
                  <a:pt x="249079" y="4446924"/>
                  <a:pt x="198596" y="4448829"/>
                </a:cubicBezTo>
                <a:cubicBezTo>
                  <a:pt x="158591" y="4449781"/>
                  <a:pt x="117634" y="4452639"/>
                  <a:pt x="78581" y="4447876"/>
                </a:cubicBezTo>
                <a:cubicBezTo>
                  <a:pt x="53816" y="4445019"/>
                  <a:pt x="23336" y="4448829"/>
                  <a:pt x="7144" y="4419301"/>
                </a:cubicBezTo>
                <a:cubicBezTo>
                  <a:pt x="10001" y="4402156"/>
                  <a:pt x="10001" y="4390726"/>
                  <a:pt x="10001" y="4380249"/>
                </a:cubicBezTo>
                <a:close/>
                <a:moveTo>
                  <a:pt x="705326" y="762654"/>
                </a:moveTo>
                <a:cubicBezTo>
                  <a:pt x="711041" y="774084"/>
                  <a:pt x="719614" y="783609"/>
                  <a:pt x="719614" y="792181"/>
                </a:cubicBezTo>
                <a:cubicBezTo>
                  <a:pt x="718661" y="812184"/>
                  <a:pt x="727234" y="826471"/>
                  <a:pt x="739616" y="840759"/>
                </a:cubicBezTo>
                <a:cubicBezTo>
                  <a:pt x="746284" y="848379"/>
                  <a:pt x="751046" y="857904"/>
                  <a:pt x="752951" y="867429"/>
                </a:cubicBezTo>
                <a:cubicBezTo>
                  <a:pt x="756761" y="893146"/>
                  <a:pt x="758666" y="919816"/>
                  <a:pt x="760571" y="945534"/>
                </a:cubicBezTo>
                <a:cubicBezTo>
                  <a:pt x="765334" y="999826"/>
                  <a:pt x="768191" y="1055071"/>
                  <a:pt x="775811" y="1109364"/>
                </a:cubicBezTo>
                <a:cubicBezTo>
                  <a:pt x="789146" y="1206519"/>
                  <a:pt x="821531" y="1297006"/>
                  <a:pt x="866299" y="1383684"/>
                </a:cubicBezTo>
                <a:cubicBezTo>
                  <a:pt x="872966" y="1397019"/>
                  <a:pt x="880586" y="1410354"/>
                  <a:pt x="890111" y="1427499"/>
                </a:cubicBezTo>
                <a:cubicBezTo>
                  <a:pt x="899636" y="1404639"/>
                  <a:pt x="907256" y="1387494"/>
                  <a:pt x="914876" y="1369396"/>
                </a:cubicBezTo>
                <a:cubicBezTo>
                  <a:pt x="945356" y="1291291"/>
                  <a:pt x="974884" y="1213186"/>
                  <a:pt x="1006316" y="1135081"/>
                </a:cubicBezTo>
                <a:cubicBezTo>
                  <a:pt x="1022509" y="1094124"/>
                  <a:pt x="1042511" y="1055071"/>
                  <a:pt x="1058704" y="1014114"/>
                </a:cubicBezTo>
                <a:cubicBezTo>
                  <a:pt x="1063466" y="1002684"/>
                  <a:pt x="1061561" y="987444"/>
                  <a:pt x="1060609" y="974109"/>
                </a:cubicBezTo>
                <a:cubicBezTo>
                  <a:pt x="1058704" y="943629"/>
                  <a:pt x="1054894" y="912196"/>
                  <a:pt x="1052989" y="881716"/>
                </a:cubicBezTo>
                <a:cubicBezTo>
                  <a:pt x="1052989" y="876001"/>
                  <a:pt x="1058704" y="865524"/>
                  <a:pt x="1063466" y="863619"/>
                </a:cubicBezTo>
                <a:cubicBezTo>
                  <a:pt x="1091089" y="852189"/>
                  <a:pt x="1113949" y="835996"/>
                  <a:pt x="1126331" y="804564"/>
                </a:cubicBezTo>
                <a:cubicBezTo>
                  <a:pt x="1145381" y="835996"/>
                  <a:pt x="1173956" y="844569"/>
                  <a:pt x="1206341" y="850284"/>
                </a:cubicBezTo>
                <a:cubicBezTo>
                  <a:pt x="1192054" y="790276"/>
                  <a:pt x="1109186" y="661689"/>
                  <a:pt x="1067276" y="633114"/>
                </a:cubicBezTo>
                <a:cubicBezTo>
                  <a:pt x="1054894" y="656926"/>
                  <a:pt x="1046321" y="680739"/>
                  <a:pt x="1049179" y="710266"/>
                </a:cubicBezTo>
                <a:cubicBezTo>
                  <a:pt x="1051084" y="732174"/>
                  <a:pt x="1044416" y="755034"/>
                  <a:pt x="1040606" y="776941"/>
                </a:cubicBezTo>
                <a:cubicBezTo>
                  <a:pt x="1038701" y="789324"/>
                  <a:pt x="1033939" y="800754"/>
                  <a:pt x="1030129" y="814089"/>
                </a:cubicBezTo>
                <a:cubicBezTo>
                  <a:pt x="1008221" y="813136"/>
                  <a:pt x="1000601" y="831234"/>
                  <a:pt x="997744" y="848379"/>
                </a:cubicBezTo>
                <a:cubicBezTo>
                  <a:pt x="986314" y="908386"/>
                  <a:pt x="935831" y="942676"/>
                  <a:pt x="904399" y="990301"/>
                </a:cubicBezTo>
                <a:cubicBezTo>
                  <a:pt x="903446" y="992206"/>
                  <a:pt x="899636" y="992206"/>
                  <a:pt x="897731" y="993159"/>
                </a:cubicBezTo>
                <a:cubicBezTo>
                  <a:pt x="891064" y="973156"/>
                  <a:pt x="888206" y="952201"/>
                  <a:pt x="878681" y="936009"/>
                </a:cubicBezTo>
                <a:cubicBezTo>
                  <a:pt x="861536" y="908386"/>
                  <a:pt x="838676" y="883621"/>
                  <a:pt x="818674" y="856951"/>
                </a:cubicBezTo>
                <a:cubicBezTo>
                  <a:pt x="809149" y="844569"/>
                  <a:pt x="797719" y="835044"/>
                  <a:pt x="780574" y="843616"/>
                </a:cubicBezTo>
                <a:cubicBezTo>
                  <a:pt x="735806" y="768369"/>
                  <a:pt x="741521" y="683596"/>
                  <a:pt x="797719" y="592156"/>
                </a:cubicBezTo>
                <a:cubicBezTo>
                  <a:pt x="740569" y="601681"/>
                  <a:pt x="645319" y="736936"/>
                  <a:pt x="634841" y="825519"/>
                </a:cubicBezTo>
                <a:cubicBezTo>
                  <a:pt x="658654" y="805516"/>
                  <a:pt x="680561" y="786466"/>
                  <a:pt x="705326" y="762654"/>
                </a:cubicBezTo>
                <a:close/>
                <a:moveTo>
                  <a:pt x="1273969" y="1329391"/>
                </a:moveTo>
                <a:cubicBezTo>
                  <a:pt x="1276826" y="1338916"/>
                  <a:pt x="1278731" y="1347489"/>
                  <a:pt x="1280636" y="1357014"/>
                </a:cubicBezTo>
                <a:cubicBezTo>
                  <a:pt x="1285399" y="1378921"/>
                  <a:pt x="1291114" y="1401781"/>
                  <a:pt x="1294924" y="1423689"/>
                </a:cubicBezTo>
                <a:cubicBezTo>
                  <a:pt x="1302544" y="1467504"/>
                  <a:pt x="1308259" y="1512271"/>
                  <a:pt x="1315879" y="1556086"/>
                </a:cubicBezTo>
                <a:cubicBezTo>
                  <a:pt x="1322546" y="1594186"/>
                  <a:pt x="1334929" y="1631334"/>
                  <a:pt x="1337786" y="1669434"/>
                </a:cubicBezTo>
                <a:cubicBezTo>
                  <a:pt x="1340644" y="1708486"/>
                  <a:pt x="1354931" y="1741824"/>
                  <a:pt x="1370171" y="1777066"/>
                </a:cubicBezTo>
                <a:cubicBezTo>
                  <a:pt x="1385411" y="1810404"/>
                  <a:pt x="1405414" y="1822786"/>
                  <a:pt x="1441609" y="1820881"/>
                </a:cubicBezTo>
                <a:cubicBezTo>
                  <a:pt x="1461611" y="1819929"/>
                  <a:pt x="1470184" y="1813261"/>
                  <a:pt x="1473041" y="1796116"/>
                </a:cubicBezTo>
                <a:cubicBezTo>
                  <a:pt x="1477804" y="1759921"/>
                  <a:pt x="1494949" y="1729441"/>
                  <a:pt x="1516856" y="1700866"/>
                </a:cubicBezTo>
                <a:cubicBezTo>
                  <a:pt x="1524476" y="1691341"/>
                  <a:pt x="1534954" y="1682769"/>
                  <a:pt x="1537811" y="1671339"/>
                </a:cubicBezTo>
                <a:cubicBezTo>
                  <a:pt x="1543526" y="1653241"/>
                  <a:pt x="1541621" y="1633239"/>
                  <a:pt x="1547336" y="1614189"/>
                </a:cubicBezTo>
                <a:cubicBezTo>
                  <a:pt x="1551146" y="1599901"/>
                  <a:pt x="1560671" y="1586566"/>
                  <a:pt x="1568291" y="1573231"/>
                </a:cubicBezTo>
                <a:cubicBezTo>
                  <a:pt x="1571149" y="1568469"/>
                  <a:pt x="1576864" y="1562754"/>
                  <a:pt x="1575911" y="1558944"/>
                </a:cubicBezTo>
                <a:cubicBezTo>
                  <a:pt x="1570196" y="1522749"/>
                  <a:pt x="1572101" y="1486554"/>
                  <a:pt x="1582579" y="1450359"/>
                </a:cubicBezTo>
                <a:cubicBezTo>
                  <a:pt x="1583531" y="1446549"/>
                  <a:pt x="1581626" y="1438929"/>
                  <a:pt x="1577816" y="1436071"/>
                </a:cubicBezTo>
                <a:cubicBezTo>
                  <a:pt x="1541621" y="1396066"/>
                  <a:pt x="1504474" y="1357966"/>
                  <a:pt x="1470184" y="1317009"/>
                </a:cubicBezTo>
                <a:cubicBezTo>
                  <a:pt x="1442561" y="1283671"/>
                  <a:pt x="1419701" y="1247476"/>
                  <a:pt x="1383506" y="1220806"/>
                </a:cubicBezTo>
                <a:cubicBezTo>
                  <a:pt x="1371124" y="1212234"/>
                  <a:pt x="1363504" y="1207471"/>
                  <a:pt x="1353026" y="1221759"/>
                </a:cubicBezTo>
                <a:cubicBezTo>
                  <a:pt x="1329214" y="1253191"/>
                  <a:pt x="1304449" y="1283671"/>
                  <a:pt x="1280636" y="1315104"/>
                </a:cubicBezTo>
                <a:cubicBezTo>
                  <a:pt x="1276826" y="1318914"/>
                  <a:pt x="1275874" y="1324629"/>
                  <a:pt x="1273969" y="1329391"/>
                </a:cubicBezTo>
                <a:close/>
                <a:moveTo>
                  <a:pt x="599599" y="1884699"/>
                </a:moveTo>
                <a:cubicBezTo>
                  <a:pt x="601504" y="1883746"/>
                  <a:pt x="602456" y="1882794"/>
                  <a:pt x="604361" y="1880889"/>
                </a:cubicBezTo>
                <a:cubicBezTo>
                  <a:pt x="601504" y="1873269"/>
                  <a:pt x="599599" y="1865649"/>
                  <a:pt x="596741" y="1858029"/>
                </a:cubicBezTo>
                <a:cubicBezTo>
                  <a:pt x="581501" y="1814214"/>
                  <a:pt x="580549" y="1767541"/>
                  <a:pt x="581501" y="1721821"/>
                </a:cubicBezTo>
                <a:cubicBezTo>
                  <a:pt x="582454" y="1705629"/>
                  <a:pt x="586264" y="1688484"/>
                  <a:pt x="583406" y="1673244"/>
                </a:cubicBezTo>
                <a:cubicBezTo>
                  <a:pt x="577691" y="1645621"/>
                  <a:pt x="567214" y="1618951"/>
                  <a:pt x="558641" y="1591329"/>
                </a:cubicBezTo>
                <a:cubicBezTo>
                  <a:pt x="556736" y="1583709"/>
                  <a:pt x="554831" y="1576089"/>
                  <a:pt x="555784" y="1568469"/>
                </a:cubicBezTo>
                <a:cubicBezTo>
                  <a:pt x="561499" y="1517034"/>
                  <a:pt x="547211" y="1469409"/>
                  <a:pt x="531019" y="1421784"/>
                </a:cubicBezTo>
                <a:cubicBezTo>
                  <a:pt x="521494" y="1392256"/>
                  <a:pt x="511016" y="1362729"/>
                  <a:pt x="503396" y="1333201"/>
                </a:cubicBezTo>
                <a:cubicBezTo>
                  <a:pt x="495776" y="1300816"/>
                  <a:pt x="491014" y="1268431"/>
                  <a:pt x="484346" y="1236046"/>
                </a:cubicBezTo>
                <a:cubicBezTo>
                  <a:pt x="482441" y="1228426"/>
                  <a:pt x="476726" y="1222711"/>
                  <a:pt x="472916" y="1215091"/>
                </a:cubicBezTo>
                <a:cubicBezTo>
                  <a:pt x="465296" y="1218901"/>
                  <a:pt x="454819" y="1221759"/>
                  <a:pt x="451009" y="1228426"/>
                </a:cubicBezTo>
                <a:cubicBezTo>
                  <a:pt x="443389" y="1241761"/>
                  <a:pt x="439579" y="1257954"/>
                  <a:pt x="431959" y="1271289"/>
                </a:cubicBezTo>
                <a:cubicBezTo>
                  <a:pt x="414814" y="1302721"/>
                  <a:pt x="402431" y="1339869"/>
                  <a:pt x="375761" y="1361776"/>
                </a:cubicBezTo>
                <a:cubicBezTo>
                  <a:pt x="339566" y="1390351"/>
                  <a:pt x="345281" y="1431309"/>
                  <a:pt x="330994" y="1464646"/>
                </a:cubicBezTo>
                <a:cubicBezTo>
                  <a:pt x="330041" y="1466551"/>
                  <a:pt x="332899" y="1470361"/>
                  <a:pt x="333851" y="1471314"/>
                </a:cubicBezTo>
                <a:cubicBezTo>
                  <a:pt x="354806" y="1492269"/>
                  <a:pt x="355759" y="1517986"/>
                  <a:pt x="353854" y="1544656"/>
                </a:cubicBezTo>
                <a:cubicBezTo>
                  <a:pt x="353854" y="1552276"/>
                  <a:pt x="356711" y="1563706"/>
                  <a:pt x="361474" y="1568469"/>
                </a:cubicBezTo>
                <a:cubicBezTo>
                  <a:pt x="385286" y="1593234"/>
                  <a:pt x="392906" y="1622761"/>
                  <a:pt x="390049" y="1656099"/>
                </a:cubicBezTo>
                <a:cubicBezTo>
                  <a:pt x="389096" y="1662766"/>
                  <a:pt x="391001" y="1671339"/>
                  <a:pt x="395764" y="1677054"/>
                </a:cubicBezTo>
                <a:cubicBezTo>
                  <a:pt x="431006" y="1721821"/>
                  <a:pt x="456724" y="1772304"/>
                  <a:pt x="474821" y="1826596"/>
                </a:cubicBezTo>
                <a:cubicBezTo>
                  <a:pt x="479584" y="1842789"/>
                  <a:pt x="489109" y="1853266"/>
                  <a:pt x="507206" y="1858029"/>
                </a:cubicBezTo>
                <a:cubicBezTo>
                  <a:pt x="524351" y="1861839"/>
                  <a:pt x="539591" y="1874221"/>
                  <a:pt x="558641" y="1866601"/>
                </a:cubicBezTo>
                <a:cubicBezTo>
                  <a:pt x="562451" y="1865649"/>
                  <a:pt x="568166" y="1870411"/>
                  <a:pt x="573881" y="1872316"/>
                </a:cubicBezTo>
                <a:cubicBezTo>
                  <a:pt x="584359" y="1877079"/>
                  <a:pt x="591979" y="1880889"/>
                  <a:pt x="599599" y="1884699"/>
                </a:cubicBezTo>
                <a:close/>
                <a:moveTo>
                  <a:pt x="930116" y="1638954"/>
                </a:moveTo>
                <a:cubicBezTo>
                  <a:pt x="932974" y="1620856"/>
                  <a:pt x="914876" y="1615141"/>
                  <a:pt x="905351" y="1617046"/>
                </a:cubicBezTo>
                <a:cubicBezTo>
                  <a:pt x="894874" y="1619904"/>
                  <a:pt x="883444" y="1634191"/>
                  <a:pt x="880586" y="1644669"/>
                </a:cubicBezTo>
                <a:cubicBezTo>
                  <a:pt x="877729" y="1657051"/>
                  <a:pt x="887254" y="1669434"/>
                  <a:pt x="903446" y="1670386"/>
                </a:cubicBezTo>
                <a:cubicBezTo>
                  <a:pt x="917734" y="1671339"/>
                  <a:pt x="930116" y="1657051"/>
                  <a:pt x="930116" y="1638954"/>
                </a:cubicBezTo>
                <a:close/>
                <a:moveTo>
                  <a:pt x="912019" y="1539894"/>
                </a:moveTo>
                <a:cubicBezTo>
                  <a:pt x="911066" y="1525606"/>
                  <a:pt x="909161" y="1509414"/>
                  <a:pt x="889159" y="1510366"/>
                </a:cubicBezTo>
                <a:cubicBezTo>
                  <a:pt x="873919" y="1510366"/>
                  <a:pt x="871061" y="1522749"/>
                  <a:pt x="871061" y="1535131"/>
                </a:cubicBezTo>
                <a:cubicBezTo>
                  <a:pt x="871061" y="1549419"/>
                  <a:pt x="875824" y="1563706"/>
                  <a:pt x="892969" y="1563706"/>
                </a:cubicBezTo>
                <a:cubicBezTo>
                  <a:pt x="908209" y="1563706"/>
                  <a:pt x="912971" y="1553229"/>
                  <a:pt x="912019" y="1539894"/>
                </a:cubicBezTo>
                <a:close/>
                <a:moveTo>
                  <a:pt x="918686" y="1769446"/>
                </a:moveTo>
                <a:cubicBezTo>
                  <a:pt x="931069" y="1758016"/>
                  <a:pt x="943451" y="1751349"/>
                  <a:pt x="946309" y="1741824"/>
                </a:cubicBezTo>
                <a:cubicBezTo>
                  <a:pt x="947261" y="1736109"/>
                  <a:pt x="934879" y="1723726"/>
                  <a:pt x="926306" y="1718964"/>
                </a:cubicBezTo>
                <a:cubicBezTo>
                  <a:pt x="914876" y="1713249"/>
                  <a:pt x="895826" y="1726584"/>
                  <a:pt x="897731" y="1738014"/>
                </a:cubicBezTo>
                <a:cubicBezTo>
                  <a:pt x="899636" y="1747539"/>
                  <a:pt x="908209" y="1756111"/>
                  <a:pt x="918686" y="1769446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7" name="Graphic 11">
            <a:extLst>
              <a:ext uri="{FF2B5EF4-FFF2-40B4-BE49-F238E27FC236}">
                <a16:creationId xmlns:a16="http://schemas.microsoft.com/office/drawing/2014/main" id="{2C7084D6-5D96-460A-AC9E-18F8E59A9C75}"/>
              </a:ext>
            </a:extLst>
          </p:cNvPr>
          <p:cNvSpPr/>
          <p:nvPr/>
        </p:nvSpPr>
        <p:spPr>
          <a:xfrm>
            <a:off x="3149961" y="3840841"/>
            <a:ext cx="1110489" cy="2864211"/>
          </a:xfrm>
          <a:custGeom>
            <a:avLst/>
            <a:gdLst>
              <a:gd name="connsiteX0" fmla="*/ 1732970 w 1743075"/>
              <a:gd name="connsiteY0" fmla="*/ 1329937 h 4495800"/>
              <a:gd name="connsiteX1" fmla="*/ 1726302 w 1743075"/>
              <a:gd name="connsiteY1" fmla="*/ 1291837 h 4495800"/>
              <a:gd name="connsiteX2" fmla="*/ 1698680 w 1743075"/>
              <a:gd name="connsiteY2" fmla="*/ 1230877 h 4495800"/>
              <a:gd name="connsiteX3" fmla="*/ 1666295 w 1743075"/>
              <a:gd name="connsiteY3" fmla="*/ 1177537 h 4495800"/>
              <a:gd name="connsiteX4" fmla="*/ 1643435 w 1743075"/>
              <a:gd name="connsiteY4" fmla="*/ 1128959 h 4495800"/>
              <a:gd name="connsiteX5" fmla="*/ 1636767 w 1743075"/>
              <a:gd name="connsiteY5" fmla="*/ 1117529 h 4495800"/>
              <a:gd name="connsiteX6" fmla="*/ 1595810 w 1743075"/>
              <a:gd name="connsiteY6" fmla="*/ 1023232 h 4495800"/>
              <a:gd name="connsiteX7" fmla="*/ 1586285 w 1743075"/>
              <a:gd name="connsiteY7" fmla="*/ 1007039 h 4495800"/>
              <a:gd name="connsiteX8" fmla="*/ 1573902 w 1743075"/>
              <a:gd name="connsiteY8" fmla="*/ 972749 h 4495800"/>
              <a:gd name="connsiteX9" fmla="*/ 1560567 w 1743075"/>
              <a:gd name="connsiteY9" fmla="*/ 923219 h 4495800"/>
              <a:gd name="connsiteX10" fmla="*/ 1550090 w 1743075"/>
              <a:gd name="connsiteY10" fmla="*/ 880357 h 4495800"/>
              <a:gd name="connsiteX11" fmla="*/ 1547232 w 1743075"/>
              <a:gd name="connsiteY11" fmla="*/ 863212 h 4495800"/>
              <a:gd name="connsiteX12" fmla="*/ 1508180 w 1743075"/>
              <a:gd name="connsiteY12" fmla="*/ 747959 h 4495800"/>
              <a:gd name="connsiteX13" fmla="*/ 1468175 w 1743075"/>
              <a:gd name="connsiteY13" fmla="*/ 705097 h 4495800"/>
              <a:gd name="connsiteX14" fmla="*/ 1428170 w 1743075"/>
              <a:gd name="connsiteY14" fmla="*/ 685094 h 4495800"/>
              <a:gd name="connsiteX15" fmla="*/ 1380545 w 1743075"/>
              <a:gd name="connsiteY15" fmla="*/ 669854 h 4495800"/>
              <a:gd name="connsiteX16" fmla="*/ 1303392 w 1743075"/>
              <a:gd name="connsiteY16" fmla="*/ 650804 h 4495800"/>
              <a:gd name="connsiteX17" fmla="*/ 1301487 w 1743075"/>
              <a:gd name="connsiteY17" fmla="*/ 649852 h 4495800"/>
              <a:gd name="connsiteX18" fmla="*/ 1223382 w 1743075"/>
              <a:gd name="connsiteY18" fmla="*/ 629849 h 4495800"/>
              <a:gd name="connsiteX19" fmla="*/ 1160517 w 1743075"/>
              <a:gd name="connsiteY19" fmla="*/ 610799 h 4495800"/>
              <a:gd name="connsiteX20" fmla="*/ 1101462 w 1743075"/>
              <a:gd name="connsiteY20" fmla="*/ 511739 h 4495800"/>
              <a:gd name="connsiteX21" fmla="*/ 1106225 w 1743075"/>
              <a:gd name="connsiteY21" fmla="*/ 422204 h 4495800"/>
              <a:gd name="connsiteX22" fmla="*/ 1119560 w 1743075"/>
              <a:gd name="connsiteY22" fmla="*/ 398392 h 4495800"/>
              <a:gd name="connsiteX23" fmla="*/ 1150040 w 1743075"/>
              <a:gd name="connsiteY23" fmla="*/ 352672 h 4495800"/>
              <a:gd name="connsiteX24" fmla="*/ 1155755 w 1743075"/>
              <a:gd name="connsiteY24" fmla="*/ 326002 h 4495800"/>
              <a:gd name="connsiteX25" fmla="*/ 1153850 w 1743075"/>
              <a:gd name="connsiteY25" fmla="*/ 263137 h 4495800"/>
              <a:gd name="connsiteX26" fmla="*/ 1135752 w 1743075"/>
              <a:gd name="connsiteY26" fmla="*/ 252659 h 4495800"/>
              <a:gd name="connsiteX27" fmla="*/ 1124322 w 1743075"/>
              <a:gd name="connsiteY27" fmla="*/ 241229 h 4495800"/>
              <a:gd name="connsiteX28" fmla="*/ 1125275 w 1743075"/>
              <a:gd name="connsiteY28" fmla="*/ 203129 h 4495800"/>
              <a:gd name="connsiteX29" fmla="*/ 1124322 w 1743075"/>
              <a:gd name="connsiteY29" fmla="*/ 182174 h 4495800"/>
              <a:gd name="connsiteX30" fmla="*/ 1074792 w 1743075"/>
              <a:gd name="connsiteY30" fmla="*/ 56444 h 4495800"/>
              <a:gd name="connsiteX31" fmla="*/ 1048122 w 1743075"/>
              <a:gd name="connsiteY31" fmla="*/ 37394 h 4495800"/>
              <a:gd name="connsiteX32" fmla="*/ 1005260 w 1743075"/>
              <a:gd name="connsiteY32" fmla="*/ 20249 h 4495800"/>
              <a:gd name="connsiteX33" fmla="*/ 873815 w 1743075"/>
              <a:gd name="connsiteY33" fmla="*/ 24059 h 4495800"/>
              <a:gd name="connsiteX34" fmla="*/ 782375 w 1743075"/>
              <a:gd name="connsiteY34" fmla="*/ 104069 h 4495800"/>
              <a:gd name="connsiteX35" fmla="*/ 775707 w 1743075"/>
              <a:gd name="connsiteY35" fmla="*/ 117404 h 4495800"/>
              <a:gd name="connsiteX36" fmla="*/ 769040 w 1743075"/>
              <a:gd name="connsiteY36" fmla="*/ 159314 h 4495800"/>
              <a:gd name="connsiteX37" fmla="*/ 759515 w 1743075"/>
              <a:gd name="connsiteY37" fmla="*/ 293617 h 4495800"/>
              <a:gd name="connsiteX38" fmla="*/ 759515 w 1743075"/>
              <a:gd name="connsiteY38" fmla="*/ 297427 h 4495800"/>
              <a:gd name="connsiteX39" fmla="*/ 762372 w 1743075"/>
              <a:gd name="connsiteY39" fmla="*/ 370769 h 4495800"/>
              <a:gd name="connsiteX40" fmla="*/ 786185 w 1743075"/>
              <a:gd name="connsiteY40" fmla="*/ 424109 h 4495800"/>
              <a:gd name="connsiteX41" fmla="*/ 799520 w 1743075"/>
              <a:gd name="connsiteY41" fmla="*/ 446969 h 4495800"/>
              <a:gd name="connsiteX42" fmla="*/ 811902 w 1743075"/>
              <a:gd name="connsiteY42" fmla="*/ 517454 h 4495800"/>
              <a:gd name="connsiteX43" fmla="*/ 806187 w 1743075"/>
              <a:gd name="connsiteY43" fmla="*/ 540314 h 4495800"/>
              <a:gd name="connsiteX44" fmla="*/ 729035 w 1743075"/>
              <a:gd name="connsiteY44" fmla="*/ 576509 h 4495800"/>
              <a:gd name="connsiteX45" fmla="*/ 717605 w 1743075"/>
              <a:gd name="connsiteY45" fmla="*/ 579367 h 4495800"/>
              <a:gd name="connsiteX46" fmla="*/ 546155 w 1743075"/>
              <a:gd name="connsiteY46" fmla="*/ 617467 h 4495800"/>
              <a:gd name="connsiteX47" fmla="*/ 469955 w 1743075"/>
              <a:gd name="connsiteY47" fmla="*/ 627944 h 4495800"/>
              <a:gd name="connsiteX48" fmla="*/ 396612 w 1743075"/>
              <a:gd name="connsiteY48" fmla="*/ 646994 h 4495800"/>
              <a:gd name="connsiteX49" fmla="*/ 348035 w 1743075"/>
              <a:gd name="connsiteY49" fmla="*/ 688904 h 4495800"/>
              <a:gd name="connsiteX50" fmla="*/ 311840 w 1743075"/>
              <a:gd name="connsiteY50" fmla="*/ 807014 h 4495800"/>
              <a:gd name="connsiteX51" fmla="*/ 287075 w 1743075"/>
              <a:gd name="connsiteY51" fmla="*/ 848924 h 4495800"/>
              <a:gd name="connsiteX52" fmla="*/ 246117 w 1743075"/>
              <a:gd name="connsiteY52" fmla="*/ 896549 h 4495800"/>
              <a:gd name="connsiteX53" fmla="*/ 233735 w 1743075"/>
              <a:gd name="connsiteY53" fmla="*/ 922267 h 4495800"/>
              <a:gd name="connsiteX54" fmla="*/ 164202 w 1743075"/>
              <a:gd name="connsiteY54" fmla="*/ 1008944 h 4495800"/>
              <a:gd name="connsiteX55" fmla="*/ 152772 w 1743075"/>
              <a:gd name="connsiteY55" fmla="*/ 1024184 h 4495800"/>
              <a:gd name="connsiteX56" fmla="*/ 81335 w 1743075"/>
              <a:gd name="connsiteY56" fmla="*/ 1130864 h 4495800"/>
              <a:gd name="connsiteX57" fmla="*/ 10850 w 1743075"/>
              <a:gd name="connsiteY57" fmla="*/ 1280407 h 4495800"/>
              <a:gd name="connsiteX58" fmla="*/ 27042 w 1743075"/>
              <a:gd name="connsiteY58" fmla="*/ 1395659 h 4495800"/>
              <a:gd name="connsiteX59" fmla="*/ 61332 w 1743075"/>
              <a:gd name="connsiteY59" fmla="*/ 1453762 h 4495800"/>
              <a:gd name="connsiteX60" fmla="*/ 74667 w 1743075"/>
              <a:gd name="connsiteY60" fmla="*/ 1474717 h 4495800"/>
              <a:gd name="connsiteX61" fmla="*/ 97527 w 1743075"/>
              <a:gd name="connsiteY61" fmla="*/ 1509007 h 4495800"/>
              <a:gd name="connsiteX62" fmla="*/ 108005 w 1743075"/>
              <a:gd name="connsiteY62" fmla="*/ 1522342 h 4495800"/>
              <a:gd name="connsiteX63" fmla="*/ 162297 w 1743075"/>
              <a:gd name="connsiteY63" fmla="*/ 1602352 h 4495800"/>
              <a:gd name="connsiteX64" fmla="*/ 201350 w 1743075"/>
              <a:gd name="connsiteY64" fmla="*/ 1654739 h 4495800"/>
              <a:gd name="connsiteX65" fmla="*/ 288980 w 1743075"/>
              <a:gd name="connsiteY65" fmla="*/ 1768087 h 4495800"/>
              <a:gd name="connsiteX66" fmla="*/ 300410 w 1743075"/>
              <a:gd name="connsiteY66" fmla="*/ 1810949 h 4495800"/>
              <a:gd name="connsiteX67" fmla="*/ 288027 w 1743075"/>
              <a:gd name="connsiteY67" fmla="*/ 1909057 h 4495800"/>
              <a:gd name="connsiteX68" fmla="*/ 279455 w 1743075"/>
              <a:gd name="connsiteY68" fmla="*/ 2064314 h 4495800"/>
              <a:gd name="connsiteX69" fmla="*/ 277550 w 1743075"/>
              <a:gd name="connsiteY69" fmla="*/ 2079554 h 4495800"/>
              <a:gd name="connsiteX70" fmla="*/ 266120 w 1743075"/>
              <a:gd name="connsiteY70" fmla="*/ 2192902 h 4495800"/>
              <a:gd name="connsiteX71" fmla="*/ 265167 w 1743075"/>
              <a:gd name="connsiteY71" fmla="*/ 2338634 h 4495800"/>
              <a:gd name="connsiteX72" fmla="*/ 251832 w 1743075"/>
              <a:gd name="connsiteY72" fmla="*/ 2463412 h 4495800"/>
              <a:gd name="connsiteX73" fmla="*/ 268025 w 1743075"/>
              <a:gd name="connsiteY73" fmla="*/ 2496749 h 4495800"/>
              <a:gd name="connsiteX74" fmla="*/ 358512 w 1743075"/>
              <a:gd name="connsiteY74" fmla="*/ 2521514 h 4495800"/>
              <a:gd name="connsiteX75" fmla="*/ 377562 w 1743075"/>
              <a:gd name="connsiteY75" fmla="*/ 2525324 h 4495800"/>
              <a:gd name="connsiteX76" fmla="*/ 467097 w 1743075"/>
              <a:gd name="connsiteY76" fmla="*/ 2499607 h 4495800"/>
              <a:gd name="connsiteX77" fmla="*/ 496625 w 1743075"/>
              <a:gd name="connsiteY77" fmla="*/ 2472937 h 4495800"/>
              <a:gd name="connsiteX78" fmla="*/ 498530 w 1743075"/>
              <a:gd name="connsiteY78" fmla="*/ 2500559 h 4495800"/>
              <a:gd name="connsiteX79" fmla="*/ 497577 w 1743075"/>
              <a:gd name="connsiteY79" fmla="*/ 2653912 h 4495800"/>
              <a:gd name="connsiteX80" fmla="*/ 491862 w 1743075"/>
              <a:gd name="connsiteY80" fmla="*/ 2752972 h 4495800"/>
              <a:gd name="connsiteX81" fmla="*/ 489957 w 1743075"/>
              <a:gd name="connsiteY81" fmla="*/ 2915849 h 4495800"/>
              <a:gd name="connsiteX82" fmla="*/ 483290 w 1743075"/>
              <a:gd name="connsiteY82" fmla="*/ 3303517 h 4495800"/>
              <a:gd name="connsiteX83" fmla="*/ 483290 w 1743075"/>
              <a:gd name="connsiteY83" fmla="*/ 3423532 h 4495800"/>
              <a:gd name="connsiteX84" fmla="*/ 489005 w 1743075"/>
              <a:gd name="connsiteY84" fmla="*/ 3666419 h 4495800"/>
              <a:gd name="connsiteX85" fmla="*/ 497577 w 1743075"/>
              <a:gd name="connsiteY85" fmla="*/ 3953122 h 4495800"/>
              <a:gd name="connsiteX86" fmla="*/ 498530 w 1743075"/>
              <a:gd name="connsiteY86" fmla="*/ 3964552 h 4495800"/>
              <a:gd name="connsiteX87" fmla="*/ 505197 w 1743075"/>
              <a:gd name="connsiteY87" fmla="*/ 4019797 h 4495800"/>
              <a:gd name="connsiteX88" fmla="*/ 507102 w 1743075"/>
              <a:gd name="connsiteY88" fmla="*/ 4083614 h 4495800"/>
              <a:gd name="connsiteX89" fmla="*/ 513770 w 1743075"/>
              <a:gd name="connsiteY89" fmla="*/ 4111237 h 4495800"/>
              <a:gd name="connsiteX90" fmla="*/ 539487 w 1743075"/>
              <a:gd name="connsiteY90" fmla="*/ 4176959 h 4495800"/>
              <a:gd name="connsiteX91" fmla="*/ 562347 w 1743075"/>
              <a:gd name="connsiteY91" fmla="*/ 4278877 h 4495800"/>
              <a:gd name="connsiteX92" fmla="*/ 561395 w 1743075"/>
              <a:gd name="connsiteY92" fmla="*/ 4299832 h 4495800"/>
              <a:gd name="connsiteX93" fmla="*/ 551870 w 1743075"/>
              <a:gd name="connsiteY93" fmla="*/ 4354124 h 4495800"/>
              <a:gd name="connsiteX94" fmla="*/ 583302 w 1743075"/>
              <a:gd name="connsiteY94" fmla="*/ 4404607 h 4495800"/>
              <a:gd name="connsiteX95" fmla="*/ 600447 w 1743075"/>
              <a:gd name="connsiteY95" fmla="*/ 4423657 h 4495800"/>
              <a:gd name="connsiteX96" fmla="*/ 628070 w 1743075"/>
              <a:gd name="connsiteY96" fmla="*/ 4459852 h 4495800"/>
              <a:gd name="connsiteX97" fmla="*/ 690935 w 1743075"/>
              <a:gd name="connsiteY97" fmla="*/ 4483664 h 4495800"/>
              <a:gd name="connsiteX98" fmla="*/ 762372 w 1743075"/>
              <a:gd name="connsiteY98" fmla="*/ 4492237 h 4495800"/>
              <a:gd name="connsiteX99" fmla="*/ 898580 w 1743075"/>
              <a:gd name="connsiteY99" fmla="*/ 4493189 h 4495800"/>
              <a:gd name="connsiteX100" fmla="*/ 913820 w 1743075"/>
              <a:gd name="connsiteY100" fmla="*/ 4464614 h 4495800"/>
              <a:gd name="connsiteX101" fmla="*/ 901437 w 1743075"/>
              <a:gd name="connsiteY101" fmla="*/ 4434134 h 4495800"/>
              <a:gd name="connsiteX102" fmla="*/ 869052 w 1743075"/>
              <a:gd name="connsiteY102" fmla="*/ 4351267 h 4495800"/>
              <a:gd name="connsiteX103" fmla="*/ 859527 w 1743075"/>
              <a:gd name="connsiteY103" fmla="*/ 4338884 h 4495800"/>
              <a:gd name="connsiteX104" fmla="*/ 811902 w 1743075"/>
              <a:gd name="connsiteY104" fmla="*/ 4263637 h 4495800"/>
              <a:gd name="connsiteX105" fmla="*/ 812855 w 1743075"/>
              <a:gd name="connsiteY105" fmla="*/ 4206487 h 4495800"/>
              <a:gd name="connsiteX106" fmla="*/ 823332 w 1743075"/>
              <a:gd name="connsiteY106" fmla="*/ 4165529 h 4495800"/>
              <a:gd name="connsiteX107" fmla="*/ 841430 w 1743075"/>
              <a:gd name="connsiteY107" fmla="*/ 4050277 h 4495800"/>
              <a:gd name="connsiteX108" fmla="*/ 849050 w 1743075"/>
              <a:gd name="connsiteY108" fmla="*/ 3982649 h 4495800"/>
              <a:gd name="connsiteX109" fmla="*/ 837620 w 1743075"/>
              <a:gd name="connsiteY109" fmla="*/ 3734999 h 4495800"/>
              <a:gd name="connsiteX110" fmla="*/ 826190 w 1743075"/>
              <a:gd name="connsiteY110" fmla="*/ 3662609 h 4495800"/>
              <a:gd name="connsiteX111" fmla="*/ 807140 w 1743075"/>
              <a:gd name="connsiteY111" fmla="*/ 3601649 h 4495800"/>
              <a:gd name="connsiteX112" fmla="*/ 789995 w 1743075"/>
              <a:gd name="connsiteY112" fmla="*/ 3537832 h 4495800"/>
              <a:gd name="connsiteX113" fmla="*/ 786185 w 1743075"/>
              <a:gd name="connsiteY113" fmla="*/ 3494017 h 4495800"/>
              <a:gd name="connsiteX114" fmla="*/ 790947 w 1743075"/>
              <a:gd name="connsiteY114" fmla="*/ 3454012 h 4495800"/>
              <a:gd name="connsiteX115" fmla="*/ 798567 w 1743075"/>
              <a:gd name="connsiteY115" fmla="*/ 3393052 h 4495800"/>
              <a:gd name="connsiteX116" fmla="*/ 799520 w 1743075"/>
              <a:gd name="connsiteY116" fmla="*/ 3274942 h 4495800"/>
              <a:gd name="connsiteX117" fmla="*/ 803330 w 1743075"/>
              <a:gd name="connsiteY117" fmla="*/ 3260654 h 4495800"/>
              <a:gd name="connsiteX118" fmla="*/ 819522 w 1743075"/>
              <a:gd name="connsiteY118" fmla="*/ 3223507 h 4495800"/>
              <a:gd name="connsiteX119" fmla="*/ 825237 w 1743075"/>
              <a:gd name="connsiteY119" fmla="*/ 3178739 h 4495800"/>
              <a:gd name="connsiteX120" fmla="*/ 903342 w 1743075"/>
              <a:gd name="connsiteY120" fmla="*/ 2818694 h 4495800"/>
              <a:gd name="connsiteX121" fmla="*/ 921440 w 1743075"/>
              <a:gd name="connsiteY121" fmla="*/ 2752019 h 4495800"/>
              <a:gd name="connsiteX122" fmla="*/ 927155 w 1743075"/>
              <a:gd name="connsiteY122" fmla="*/ 2753924 h 4495800"/>
              <a:gd name="connsiteX123" fmla="*/ 917630 w 1743075"/>
              <a:gd name="connsiteY123" fmla="*/ 2838697 h 4495800"/>
              <a:gd name="connsiteX124" fmla="*/ 899532 w 1743075"/>
              <a:gd name="connsiteY124" fmla="*/ 3093967 h 4495800"/>
              <a:gd name="connsiteX125" fmla="*/ 902390 w 1743075"/>
              <a:gd name="connsiteY125" fmla="*/ 3124447 h 4495800"/>
              <a:gd name="connsiteX126" fmla="*/ 893817 w 1743075"/>
              <a:gd name="connsiteY126" fmla="*/ 3190169 h 4495800"/>
              <a:gd name="connsiteX127" fmla="*/ 894770 w 1743075"/>
              <a:gd name="connsiteY127" fmla="*/ 3224459 h 4495800"/>
              <a:gd name="connsiteX128" fmla="*/ 905247 w 1743075"/>
              <a:gd name="connsiteY128" fmla="*/ 3328282 h 4495800"/>
              <a:gd name="connsiteX129" fmla="*/ 905247 w 1743075"/>
              <a:gd name="connsiteY129" fmla="*/ 3412102 h 4495800"/>
              <a:gd name="connsiteX130" fmla="*/ 913820 w 1743075"/>
              <a:gd name="connsiteY130" fmla="*/ 3633082 h 4495800"/>
              <a:gd name="connsiteX131" fmla="*/ 919535 w 1743075"/>
              <a:gd name="connsiteY131" fmla="*/ 3730237 h 4495800"/>
              <a:gd name="connsiteX132" fmla="*/ 916677 w 1743075"/>
              <a:gd name="connsiteY132" fmla="*/ 3760717 h 4495800"/>
              <a:gd name="connsiteX133" fmla="*/ 896675 w 1743075"/>
              <a:gd name="connsiteY133" fmla="*/ 3862634 h 4495800"/>
              <a:gd name="connsiteX134" fmla="*/ 883340 w 1743075"/>
              <a:gd name="connsiteY134" fmla="*/ 4033132 h 4495800"/>
              <a:gd name="connsiteX135" fmla="*/ 855717 w 1743075"/>
              <a:gd name="connsiteY135" fmla="*/ 4201724 h 4495800"/>
              <a:gd name="connsiteX136" fmla="*/ 880482 w 1743075"/>
              <a:gd name="connsiteY136" fmla="*/ 4262684 h 4495800"/>
              <a:gd name="connsiteX137" fmla="*/ 936680 w 1743075"/>
              <a:gd name="connsiteY137" fmla="*/ 4289354 h 4495800"/>
              <a:gd name="connsiteX138" fmla="*/ 979542 w 1743075"/>
              <a:gd name="connsiteY138" fmla="*/ 4295069 h 4495800"/>
              <a:gd name="connsiteX139" fmla="*/ 1015737 w 1743075"/>
              <a:gd name="connsiteY139" fmla="*/ 4306499 h 4495800"/>
              <a:gd name="connsiteX140" fmla="*/ 1038597 w 1743075"/>
              <a:gd name="connsiteY140" fmla="*/ 4339837 h 4495800"/>
              <a:gd name="connsiteX141" fmla="*/ 1059552 w 1743075"/>
              <a:gd name="connsiteY141" fmla="*/ 4361744 h 4495800"/>
              <a:gd name="connsiteX142" fmla="*/ 1170995 w 1743075"/>
              <a:gd name="connsiteY142" fmla="*/ 4391272 h 4495800"/>
              <a:gd name="connsiteX143" fmla="*/ 1283390 w 1743075"/>
              <a:gd name="connsiteY143" fmla="*/ 4390319 h 4495800"/>
              <a:gd name="connsiteX144" fmla="*/ 1321490 w 1743075"/>
              <a:gd name="connsiteY144" fmla="*/ 4385557 h 4495800"/>
              <a:gd name="connsiteX145" fmla="*/ 1333872 w 1743075"/>
              <a:gd name="connsiteY145" fmla="*/ 4358887 h 4495800"/>
              <a:gd name="connsiteX146" fmla="*/ 1317680 w 1743075"/>
              <a:gd name="connsiteY146" fmla="*/ 4324597 h 4495800"/>
              <a:gd name="connsiteX147" fmla="*/ 1297677 w 1743075"/>
              <a:gd name="connsiteY147" fmla="*/ 4296974 h 4495800"/>
              <a:gd name="connsiteX148" fmla="*/ 1258625 w 1743075"/>
              <a:gd name="connsiteY148" fmla="*/ 4268399 h 4495800"/>
              <a:gd name="connsiteX149" fmla="*/ 1196712 w 1743075"/>
              <a:gd name="connsiteY149" fmla="*/ 4203629 h 4495800"/>
              <a:gd name="connsiteX150" fmla="*/ 1195760 w 1743075"/>
              <a:gd name="connsiteY150" fmla="*/ 4201724 h 4495800"/>
              <a:gd name="connsiteX151" fmla="*/ 1173852 w 1743075"/>
              <a:gd name="connsiteY151" fmla="*/ 4137907 h 4495800"/>
              <a:gd name="connsiteX152" fmla="*/ 1159565 w 1743075"/>
              <a:gd name="connsiteY152" fmla="*/ 4061707 h 4495800"/>
              <a:gd name="connsiteX153" fmla="*/ 1165280 w 1743075"/>
              <a:gd name="connsiteY153" fmla="*/ 4002652 h 4495800"/>
              <a:gd name="connsiteX154" fmla="*/ 1172900 w 1743075"/>
              <a:gd name="connsiteY154" fmla="*/ 3971219 h 4495800"/>
              <a:gd name="connsiteX155" fmla="*/ 1185282 w 1743075"/>
              <a:gd name="connsiteY155" fmla="*/ 3875017 h 4495800"/>
              <a:gd name="connsiteX156" fmla="*/ 1194807 w 1743075"/>
              <a:gd name="connsiteY156" fmla="*/ 3808342 h 4495800"/>
              <a:gd name="connsiteX157" fmla="*/ 1204332 w 1743075"/>
              <a:gd name="connsiteY157" fmla="*/ 3674992 h 4495800"/>
              <a:gd name="connsiteX158" fmla="*/ 1206237 w 1743075"/>
              <a:gd name="connsiteY158" fmla="*/ 3661657 h 4495800"/>
              <a:gd name="connsiteX159" fmla="*/ 1226240 w 1743075"/>
              <a:gd name="connsiteY159" fmla="*/ 3498779 h 4495800"/>
              <a:gd name="connsiteX160" fmla="*/ 1231002 w 1743075"/>
              <a:gd name="connsiteY160" fmla="*/ 3436867 h 4495800"/>
              <a:gd name="connsiteX161" fmla="*/ 1230050 w 1743075"/>
              <a:gd name="connsiteY161" fmla="*/ 3412102 h 4495800"/>
              <a:gd name="connsiteX162" fmla="*/ 1225287 w 1743075"/>
              <a:gd name="connsiteY162" fmla="*/ 3374002 h 4495800"/>
              <a:gd name="connsiteX163" fmla="*/ 1225287 w 1743075"/>
              <a:gd name="connsiteY163" fmla="*/ 3293992 h 4495800"/>
              <a:gd name="connsiteX164" fmla="*/ 1231955 w 1743075"/>
              <a:gd name="connsiteY164" fmla="*/ 3253987 h 4495800"/>
              <a:gd name="connsiteX165" fmla="*/ 1239575 w 1743075"/>
              <a:gd name="connsiteY165" fmla="*/ 3222554 h 4495800"/>
              <a:gd name="connsiteX166" fmla="*/ 1248147 w 1743075"/>
              <a:gd name="connsiteY166" fmla="*/ 3120637 h 4495800"/>
              <a:gd name="connsiteX167" fmla="*/ 1250052 w 1743075"/>
              <a:gd name="connsiteY167" fmla="*/ 3109207 h 4495800"/>
              <a:gd name="connsiteX168" fmla="*/ 1263387 w 1743075"/>
              <a:gd name="connsiteY168" fmla="*/ 3019672 h 4495800"/>
              <a:gd name="connsiteX169" fmla="*/ 1274817 w 1743075"/>
              <a:gd name="connsiteY169" fmla="*/ 2951092 h 4495800"/>
              <a:gd name="connsiteX170" fmla="*/ 1287200 w 1743075"/>
              <a:gd name="connsiteY170" fmla="*/ 2882512 h 4495800"/>
              <a:gd name="connsiteX171" fmla="*/ 1289105 w 1743075"/>
              <a:gd name="connsiteY171" fmla="*/ 2861557 h 4495800"/>
              <a:gd name="connsiteX172" fmla="*/ 1302440 w 1743075"/>
              <a:gd name="connsiteY172" fmla="*/ 2764402 h 4495800"/>
              <a:gd name="connsiteX173" fmla="*/ 1308155 w 1743075"/>
              <a:gd name="connsiteY173" fmla="*/ 2728207 h 4495800"/>
              <a:gd name="connsiteX174" fmla="*/ 1317680 w 1743075"/>
              <a:gd name="connsiteY174" fmla="*/ 2672962 h 4495800"/>
              <a:gd name="connsiteX175" fmla="*/ 1328157 w 1743075"/>
              <a:gd name="connsiteY175" fmla="*/ 2557709 h 4495800"/>
              <a:gd name="connsiteX176" fmla="*/ 1329110 w 1743075"/>
              <a:gd name="connsiteY176" fmla="*/ 2553899 h 4495800"/>
              <a:gd name="connsiteX177" fmla="*/ 1348160 w 1743075"/>
              <a:gd name="connsiteY177" fmla="*/ 2535802 h 4495800"/>
              <a:gd name="connsiteX178" fmla="*/ 1445315 w 1743075"/>
              <a:gd name="connsiteY178" fmla="*/ 2494844 h 4495800"/>
              <a:gd name="connsiteX179" fmla="*/ 1474842 w 1743075"/>
              <a:gd name="connsiteY179" fmla="*/ 2438647 h 4495800"/>
              <a:gd name="connsiteX180" fmla="*/ 1470080 w 1743075"/>
              <a:gd name="connsiteY180" fmla="*/ 2388164 h 4495800"/>
              <a:gd name="connsiteX181" fmla="*/ 1468175 w 1743075"/>
              <a:gd name="connsiteY181" fmla="*/ 2351017 h 4495800"/>
              <a:gd name="connsiteX182" fmla="*/ 1460555 w 1743075"/>
              <a:gd name="connsiteY182" fmla="*/ 1997639 h 4495800"/>
              <a:gd name="connsiteX183" fmla="*/ 1460555 w 1743075"/>
              <a:gd name="connsiteY183" fmla="*/ 1976684 h 4495800"/>
              <a:gd name="connsiteX184" fmla="*/ 1471985 w 1743075"/>
              <a:gd name="connsiteY184" fmla="*/ 1951919 h 4495800"/>
              <a:gd name="connsiteX185" fmla="*/ 1495797 w 1743075"/>
              <a:gd name="connsiteY185" fmla="*/ 1918582 h 4495800"/>
              <a:gd name="connsiteX186" fmla="*/ 1513895 w 1743075"/>
              <a:gd name="connsiteY186" fmla="*/ 1884292 h 4495800"/>
              <a:gd name="connsiteX187" fmla="*/ 1573902 w 1743075"/>
              <a:gd name="connsiteY187" fmla="*/ 1793804 h 4495800"/>
              <a:gd name="connsiteX188" fmla="*/ 1599620 w 1743075"/>
              <a:gd name="connsiteY188" fmla="*/ 1739512 h 4495800"/>
              <a:gd name="connsiteX189" fmla="*/ 1692965 w 1743075"/>
              <a:gd name="connsiteY189" fmla="*/ 1561394 h 4495800"/>
              <a:gd name="connsiteX190" fmla="*/ 1714872 w 1743075"/>
              <a:gd name="connsiteY190" fmla="*/ 1491862 h 4495800"/>
              <a:gd name="connsiteX191" fmla="*/ 1729160 w 1743075"/>
              <a:gd name="connsiteY191" fmla="*/ 1408042 h 4495800"/>
              <a:gd name="connsiteX192" fmla="*/ 1732970 w 1743075"/>
              <a:gd name="connsiteY192" fmla="*/ 1329937 h 4495800"/>
              <a:gd name="connsiteX193" fmla="*/ 373752 w 1743075"/>
              <a:gd name="connsiteY193" fmla="*/ 1452809 h 4495800"/>
              <a:gd name="connsiteX194" fmla="*/ 367085 w 1743075"/>
              <a:gd name="connsiteY194" fmla="*/ 1460429 h 4495800"/>
              <a:gd name="connsiteX195" fmla="*/ 361370 w 1743075"/>
              <a:gd name="connsiteY195" fmla="*/ 1453762 h 4495800"/>
              <a:gd name="connsiteX196" fmla="*/ 319460 w 1743075"/>
              <a:gd name="connsiteY196" fmla="*/ 1365179 h 4495800"/>
              <a:gd name="connsiteX197" fmla="*/ 310887 w 1743075"/>
              <a:gd name="connsiteY197" fmla="*/ 1351844 h 4495800"/>
              <a:gd name="connsiteX198" fmla="*/ 311840 w 1743075"/>
              <a:gd name="connsiteY198" fmla="*/ 1334699 h 4495800"/>
              <a:gd name="connsiteX199" fmla="*/ 343272 w 1743075"/>
              <a:gd name="connsiteY199" fmla="*/ 1297552 h 4495800"/>
              <a:gd name="connsiteX200" fmla="*/ 367085 w 1743075"/>
              <a:gd name="connsiteY200" fmla="*/ 1301362 h 4495800"/>
              <a:gd name="connsiteX201" fmla="*/ 377562 w 1743075"/>
              <a:gd name="connsiteY201" fmla="*/ 1348034 h 4495800"/>
              <a:gd name="connsiteX202" fmla="*/ 377562 w 1743075"/>
              <a:gd name="connsiteY202" fmla="*/ 1381372 h 4495800"/>
              <a:gd name="connsiteX203" fmla="*/ 381372 w 1743075"/>
              <a:gd name="connsiteY203" fmla="*/ 1381372 h 4495800"/>
              <a:gd name="connsiteX204" fmla="*/ 373752 w 1743075"/>
              <a:gd name="connsiteY204" fmla="*/ 1452809 h 4495800"/>
              <a:gd name="connsiteX205" fmla="*/ 575682 w 1743075"/>
              <a:gd name="connsiteY205" fmla="*/ 1686172 h 4495800"/>
              <a:gd name="connsiteX206" fmla="*/ 559490 w 1743075"/>
              <a:gd name="connsiteY206" fmla="*/ 1708079 h 4495800"/>
              <a:gd name="connsiteX207" fmla="*/ 480432 w 1743075"/>
              <a:gd name="connsiteY207" fmla="*/ 1817617 h 4495800"/>
              <a:gd name="connsiteX208" fmla="*/ 476622 w 1743075"/>
              <a:gd name="connsiteY208" fmla="*/ 1834762 h 4495800"/>
              <a:gd name="connsiteX209" fmla="*/ 437570 w 1743075"/>
              <a:gd name="connsiteY209" fmla="*/ 1828094 h 4495800"/>
              <a:gd name="connsiteX210" fmla="*/ 466145 w 1743075"/>
              <a:gd name="connsiteY210" fmla="*/ 1792852 h 4495800"/>
              <a:gd name="connsiteX211" fmla="*/ 557585 w 1743075"/>
              <a:gd name="connsiteY211" fmla="*/ 1688077 h 4495800"/>
              <a:gd name="connsiteX212" fmla="*/ 567110 w 1743075"/>
              <a:gd name="connsiteY212" fmla="*/ 1678552 h 4495800"/>
              <a:gd name="connsiteX213" fmla="*/ 573777 w 1743075"/>
              <a:gd name="connsiteY213" fmla="*/ 1678552 h 4495800"/>
              <a:gd name="connsiteX214" fmla="*/ 575682 w 1743075"/>
              <a:gd name="connsiteY214" fmla="*/ 1686172 h 4495800"/>
              <a:gd name="connsiteX215" fmla="*/ 889055 w 1743075"/>
              <a:gd name="connsiteY215" fmla="*/ 1877624 h 4495800"/>
              <a:gd name="connsiteX216" fmla="*/ 890007 w 1743075"/>
              <a:gd name="connsiteY216" fmla="*/ 1871909 h 4495800"/>
              <a:gd name="connsiteX217" fmla="*/ 887150 w 1743075"/>
              <a:gd name="connsiteY217" fmla="*/ 1834762 h 4495800"/>
              <a:gd name="connsiteX218" fmla="*/ 789995 w 1743075"/>
              <a:gd name="connsiteY218" fmla="*/ 1769992 h 4495800"/>
              <a:gd name="connsiteX219" fmla="*/ 689030 w 1743075"/>
              <a:gd name="connsiteY219" fmla="*/ 1727129 h 4495800"/>
              <a:gd name="connsiteX220" fmla="*/ 655692 w 1743075"/>
              <a:gd name="connsiteY220" fmla="*/ 1712842 h 4495800"/>
              <a:gd name="connsiteX221" fmla="*/ 604257 w 1743075"/>
              <a:gd name="connsiteY221" fmla="*/ 1685219 h 4495800"/>
              <a:gd name="connsiteX222" fmla="*/ 602352 w 1743075"/>
              <a:gd name="connsiteY222" fmla="*/ 1636642 h 4495800"/>
              <a:gd name="connsiteX223" fmla="*/ 618545 w 1743075"/>
              <a:gd name="connsiteY223" fmla="*/ 1626164 h 4495800"/>
              <a:gd name="connsiteX224" fmla="*/ 628070 w 1743075"/>
              <a:gd name="connsiteY224" fmla="*/ 1608067 h 4495800"/>
              <a:gd name="connsiteX225" fmla="*/ 637595 w 1743075"/>
              <a:gd name="connsiteY225" fmla="*/ 1581397 h 4495800"/>
              <a:gd name="connsiteX226" fmla="*/ 711890 w 1743075"/>
              <a:gd name="connsiteY226" fmla="*/ 1492814 h 4495800"/>
              <a:gd name="connsiteX227" fmla="*/ 788090 w 1743075"/>
              <a:gd name="connsiteY227" fmla="*/ 1357559 h 4495800"/>
              <a:gd name="connsiteX228" fmla="*/ 821427 w 1743075"/>
              <a:gd name="connsiteY228" fmla="*/ 1114672 h 4495800"/>
              <a:gd name="connsiteX229" fmla="*/ 819522 w 1743075"/>
              <a:gd name="connsiteY229" fmla="*/ 889882 h 4495800"/>
              <a:gd name="connsiteX230" fmla="*/ 813807 w 1743075"/>
              <a:gd name="connsiteY230" fmla="*/ 738434 h 4495800"/>
              <a:gd name="connsiteX231" fmla="*/ 813807 w 1743075"/>
              <a:gd name="connsiteY231" fmla="*/ 720337 h 4495800"/>
              <a:gd name="connsiteX232" fmla="*/ 818570 w 1743075"/>
              <a:gd name="connsiteY232" fmla="*/ 718432 h 4495800"/>
              <a:gd name="connsiteX233" fmla="*/ 863337 w 1743075"/>
              <a:gd name="connsiteY233" fmla="*/ 815587 h 4495800"/>
              <a:gd name="connsiteX234" fmla="*/ 866195 w 1743075"/>
              <a:gd name="connsiteY234" fmla="*/ 814634 h 4495800"/>
              <a:gd name="connsiteX235" fmla="*/ 848097 w 1743075"/>
              <a:gd name="connsiteY235" fmla="*/ 771772 h 4495800"/>
              <a:gd name="connsiteX236" fmla="*/ 828095 w 1743075"/>
              <a:gd name="connsiteY236" fmla="*/ 727004 h 4495800"/>
              <a:gd name="connsiteX237" fmla="*/ 810950 w 1743075"/>
              <a:gd name="connsiteY237" fmla="*/ 617467 h 4495800"/>
              <a:gd name="connsiteX238" fmla="*/ 812855 w 1743075"/>
              <a:gd name="connsiteY238" fmla="*/ 580319 h 4495800"/>
              <a:gd name="connsiteX239" fmla="*/ 816665 w 1743075"/>
              <a:gd name="connsiteY239" fmla="*/ 556507 h 4495800"/>
              <a:gd name="connsiteX240" fmla="*/ 821427 w 1743075"/>
              <a:gd name="connsiteY240" fmla="*/ 554602 h 4495800"/>
              <a:gd name="connsiteX241" fmla="*/ 856670 w 1743075"/>
              <a:gd name="connsiteY241" fmla="*/ 594607 h 4495800"/>
              <a:gd name="connsiteX242" fmla="*/ 913820 w 1743075"/>
              <a:gd name="connsiteY242" fmla="*/ 638422 h 4495800"/>
              <a:gd name="connsiteX243" fmla="*/ 974780 w 1743075"/>
              <a:gd name="connsiteY243" fmla="*/ 679379 h 4495800"/>
              <a:gd name="connsiteX244" fmla="*/ 973827 w 1743075"/>
              <a:gd name="connsiteY244" fmla="*/ 696524 h 4495800"/>
              <a:gd name="connsiteX245" fmla="*/ 950015 w 1743075"/>
              <a:gd name="connsiteY245" fmla="*/ 721289 h 4495800"/>
              <a:gd name="connsiteX246" fmla="*/ 899532 w 1743075"/>
              <a:gd name="connsiteY246" fmla="*/ 797489 h 4495800"/>
              <a:gd name="connsiteX247" fmla="*/ 930012 w 1743075"/>
              <a:gd name="connsiteY247" fmla="*/ 759389 h 4495800"/>
              <a:gd name="connsiteX248" fmla="*/ 945252 w 1743075"/>
              <a:gd name="connsiteY248" fmla="*/ 759389 h 4495800"/>
              <a:gd name="connsiteX249" fmla="*/ 954777 w 1743075"/>
              <a:gd name="connsiteY249" fmla="*/ 800347 h 4495800"/>
              <a:gd name="connsiteX250" fmla="*/ 910962 w 1743075"/>
              <a:gd name="connsiteY250" fmla="*/ 1142294 h 4495800"/>
              <a:gd name="connsiteX251" fmla="*/ 917630 w 1743075"/>
              <a:gd name="connsiteY251" fmla="*/ 1495672 h 4495800"/>
              <a:gd name="connsiteX252" fmla="*/ 929060 w 1743075"/>
              <a:gd name="connsiteY252" fmla="*/ 1776659 h 4495800"/>
              <a:gd name="connsiteX253" fmla="*/ 938585 w 1743075"/>
              <a:gd name="connsiteY253" fmla="*/ 1802377 h 4495800"/>
              <a:gd name="connsiteX254" fmla="*/ 1026215 w 1743075"/>
              <a:gd name="connsiteY254" fmla="*/ 1895722 h 4495800"/>
              <a:gd name="connsiteX255" fmla="*/ 1036692 w 1743075"/>
              <a:gd name="connsiteY255" fmla="*/ 1909057 h 4495800"/>
              <a:gd name="connsiteX256" fmla="*/ 889055 w 1743075"/>
              <a:gd name="connsiteY256" fmla="*/ 1877624 h 4495800"/>
              <a:gd name="connsiteX257" fmla="*/ 1279580 w 1743075"/>
              <a:gd name="connsiteY257" fmla="*/ 1673789 h 4495800"/>
              <a:gd name="connsiteX258" fmla="*/ 1275770 w 1743075"/>
              <a:gd name="connsiteY258" fmla="*/ 1747132 h 4495800"/>
              <a:gd name="connsiteX259" fmla="*/ 1250052 w 1743075"/>
              <a:gd name="connsiteY259" fmla="*/ 1809044 h 4495800"/>
              <a:gd name="connsiteX260" fmla="*/ 1188140 w 1743075"/>
              <a:gd name="connsiteY260" fmla="*/ 1870004 h 4495800"/>
              <a:gd name="connsiteX261" fmla="*/ 1170042 w 1743075"/>
              <a:gd name="connsiteY261" fmla="*/ 1907152 h 4495800"/>
              <a:gd name="connsiteX262" fmla="*/ 1160517 w 1743075"/>
              <a:gd name="connsiteY262" fmla="*/ 1919534 h 4495800"/>
              <a:gd name="connsiteX263" fmla="*/ 1142420 w 1743075"/>
              <a:gd name="connsiteY263" fmla="*/ 1924297 h 4495800"/>
              <a:gd name="connsiteX264" fmla="*/ 1045265 w 1743075"/>
              <a:gd name="connsiteY264" fmla="*/ 1916677 h 4495800"/>
              <a:gd name="connsiteX265" fmla="*/ 1053837 w 1743075"/>
              <a:gd name="connsiteY265" fmla="*/ 1901437 h 4495800"/>
              <a:gd name="connsiteX266" fmla="*/ 1132895 w 1743075"/>
              <a:gd name="connsiteY266" fmla="*/ 1803329 h 4495800"/>
              <a:gd name="connsiteX267" fmla="*/ 1143372 w 1743075"/>
              <a:gd name="connsiteY267" fmla="*/ 1770944 h 4495800"/>
              <a:gd name="connsiteX268" fmla="*/ 1137657 w 1743075"/>
              <a:gd name="connsiteY268" fmla="*/ 1666169 h 4495800"/>
              <a:gd name="connsiteX269" fmla="*/ 1130037 w 1743075"/>
              <a:gd name="connsiteY269" fmla="*/ 1505197 h 4495800"/>
              <a:gd name="connsiteX270" fmla="*/ 1115750 w 1743075"/>
              <a:gd name="connsiteY270" fmla="*/ 1296599 h 4495800"/>
              <a:gd name="connsiteX271" fmla="*/ 1094795 w 1743075"/>
              <a:gd name="connsiteY271" fmla="*/ 1091812 h 4495800"/>
              <a:gd name="connsiteX272" fmla="*/ 1037645 w 1743075"/>
              <a:gd name="connsiteY272" fmla="*/ 839399 h 4495800"/>
              <a:gd name="connsiteX273" fmla="*/ 1019547 w 1743075"/>
              <a:gd name="connsiteY273" fmla="*/ 780344 h 4495800"/>
              <a:gd name="connsiteX274" fmla="*/ 1024310 w 1743075"/>
              <a:gd name="connsiteY274" fmla="*/ 761294 h 4495800"/>
              <a:gd name="connsiteX275" fmla="*/ 1042407 w 1743075"/>
              <a:gd name="connsiteY275" fmla="*/ 744149 h 4495800"/>
              <a:gd name="connsiteX276" fmla="*/ 1069077 w 1743075"/>
              <a:gd name="connsiteY276" fmla="*/ 806062 h 4495800"/>
              <a:gd name="connsiteX277" fmla="*/ 1014785 w 1743075"/>
              <a:gd name="connsiteY277" fmla="*/ 699382 h 4495800"/>
              <a:gd name="connsiteX278" fmla="*/ 1015737 w 1743075"/>
              <a:gd name="connsiteY278" fmla="*/ 677474 h 4495800"/>
              <a:gd name="connsiteX279" fmla="*/ 1068125 w 1743075"/>
              <a:gd name="connsiteY279" fmla="*/ 631754 h 4495800"/>
              <a:gd name="connsiteX280" fmla="*/ 1096700 w 1743075"/>
              <a:gd name="connsiteY280" fmla="*/ 571747 h 4495800"/>
              <a:gd name="connsiteX281" fmla="*/ 1102415 w 1743075"/>
              <a:gd name="connsiteY281" fmla="*/ 552697 h 4495800"/>
              <a:gd name="connsiteX282" fmla="*/ 1120512 w 1743075"/>
              <a:gd name="connsiteY282" fmla="*/ 606989 h 4495800"/>
              <a:gd name="connsiteX283" fmla="*/ 1107177 w 1743075"/>
              <a:gd name="connsiteY283" fmla="*/ 742244 h 4495800"/>
              <a:gd name="connsiteX284" fmla="*/ 1108130 w 1743075"/>
              <a:gd name="connsiteY284" fmla="*/ 761294 h 4495800"/>
              <a:gd name="connsiteX285" fmla="*/ 1127180 w 1743075"/>
              <a:gd name="connsiteY285" fmla="*/ 621277 h 4495800"/>
              <a:gd name="connsiteX286" fmla="*/ 1187187 w 1743075"/>
              <a:gd name="connsiteY286" fmla="*/ 829874 h 4495800"/>
              <a:gd name="connsiteX287" fmla="*/ 1228145 w 1743075"/>
              <a:gd name="connsiteY287" fmla="*/ 993704 h 4495800"/>
              <a:gd name="connsiteX288" fmla="*/ 1246242 w 1743075"/>
              <a:gd name="connsiteY288" fmla="*/ 1128007 h 4495800"/>
              <a:gd name="connsiteX289" fmla="*/ 1270055 w 1743075"/>
              <a:gd name="connsiteY289" fmla="*/ 1363274 h 4495800"/>
              <a:gd name="connsiteX290" fmla="*/ 1276722 w 1743075"/>
              <a:gd name="connsiteY290" fmla="*/ 1427092 h 4495800"/>
              <a:gd name="connsiteX291" fmla="*/ 1284342 w 1743075"/>
              <a:gd name="connsiteY291" fmla="*/ 1534724 h 4495800"/>
              <a:gd name="connsiteX292" fmla="*/ 1279580 w 1743075"/>
              <a:gd name="connsiteY292" fmla="*/ 1673789 h 4495800"/>
              <a:gd name="connsiteX293" fmla="*/ 1437695 w 1743075"/>
              <a:gd name="connsiteY293" fmla="*/ 1289932 h 4495800"/>
              <a:gd name="connsiteX294" fmla="*/ 1442457 w 1743075"/>
              <a:gd name="connsiteY294" fmla="*/ 1288979 h 4495800"/>
              <a:gd name="connsiteX295" fmla="*/ 1447220 w 1743075"/>
              <a:gd name="connsiteY295" fmla="*/ 1300409 h 4495800"/>
              <a:gd name="connsiteX296" fmla="*/ 1448172 w 1743075"/>
              <a:gd name="connsiteY296" fmla="*/ 1327079 h 4495800"/>
              <a:gd name="connsiteX297" fmla="*/ 1470080 w 1743075"/>
              <a:gd name="connsiteY297" fmla="*/ 1394707 h 4495800"/>
              <a:gd name="connsiteX298" fmla="*/ 1476747 w 1743075"/>
              <a:gd name="connsiteY298" fmla="*/ 1433759 h 4495800"/>
              <a:gd name="connsiteX299" fmla="*/ 1439600 w 1743075"/>
              <a:gd name="connsiteY299" fmla="*/ 1497577 h 4495800"/>
              <a:gd name="connsiteX300" fmla="*/ 1437695 w 1743075"/>
              <a:gd name="connsiteY300" fmla="*/ 1289932 h 4495800"/>
              <a:gd name="connsiteX301" fmla="*/ 1475795 w 1743075"/>
              <a:gd name="connsiteY301" fmla="*/ 1882387 h 4495800"/>
              <a:gd name="connsiteX302" fmla="*/ 1462460 w 1743075"/>
              <a:gd name="connsiteY302" fmla="*/ 1874767 h 4495800"/>
              <a:gd name="connsiteX303" fmla="*/ 1371972 w 1743075"/>
              <a:gd name="connsiteY303" fmla="*/ 1769992 h 4495800"/>
              <a:gd name="connsiteX304" fmla="*/ 1336730 w 1743075"/>
              <a:gd name="connsiteY304" fmla="*/ 1750942 h 4495800"/>
              <a:gd name="connsiteX305" fmla="*/ 1319585 w 1743075"/>
              <a:gd name="connsiteY305" fmla="*/ 1744274 h 4495800"/>
              <a:gd name="connsiteX306" fmla="*/ 1320537 w 1743075"/>
              <a:gd name="connsiteY306" fmla="*/ 1738559 h 4495800"/>
              <a:gd name="connsiteX307" fmla="*/ 1337682 w 1743075"/>
              <a:gd name="connsiteY307" fmla="*/ 1740464 h 4495800"/>
              <a:gd name="connsiteX308" fmla="*/ 1416740 w 1743075"/>
              <a:gd name="connsiteY308" fmla="*/ 1788089 h 4495800"/>
              <a:gd name="connsiteX309" fmla="*/ 1473890 w 1743075"/>
              <a:gd name="connsiteY309" fmla="*/ 1853812 h 4495800"/>
              <a:gd name="connsiteX310" fmla="*/ 1480557 w 1743075"/>
              <a:gd name="connsiteY310" fmla="*/ 1865242 h 4495800"/>
              <a:gd name="connsiteX311" fmla="*/ 1475795 w 1743075"/>
              <a:gd name="connsiteY311" fmla="*/ 1882387 h 449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</a:cxnLst>
            <a:rect l="l" t="t" r="r" b="b"/>
            <a:pathLst>
              <a:path w="1743075" h="4495800">
                <a:moveTo>
                  <a:pt x="1732970" y="1329937"/>
                </a:moveTo>
                <a:cubicBezTo>
                  <a:pt x="1728207" y="1318507"/>
                  <a:pt x="1726302" y="1304219"/>
                  <a:pt x="1726302" y="1291837"/>
                </a:cubicBezTo>
                <a:cubicBezTo>
                  <a:pt x="1728207" y="1266119"/>
                  <a:pt x="1718682" y="1246117"/>
                  <a:pt x="1698680" y="1230877"/>
                </a:cubicBezTo>
                <a:cubicBezTo>
                  <a:pt x="1680582" y="1216589"/>
                  <a:pt x="1672962" y="1197539"/>
                  <a:pt x="1666295" y="1177537"/>
                </a:cubicBezTo>
                <a:cubicBezTo>
                  <a:pt x="1660580" y="1160392"/>
                  <a:pt x="1651055" y="1145152"/>
                  <a:pt x="1643435" y="1128959"/>
                </a:cubicBezTo>
                <a:cubicBezTo>
                  <a:pt x="1641530" y="1125149"/>
                  <a:pt x="1638672" y="1121339"/>
                  <a:pt x="1636767" y="1117529"/>
                </a:cubicBezTo>
                <a:cubicBezTo>
                  <a:pt x="1623432" y="1086097"/>
                  <a:pt x="1610097" y="1054664"/>
                  <a:pt x="1595810" y="1023232"/>
                </a:cubicBezTo>
                <a:cubicBezTo>
                  <a:pt x="1592952" y="1017517"/>
                  <a:pt x="1588190" y="1012754"/>
                  <a:pt x="1586285" y="1007039"/>
                </a:cubicBezTo>
                <a:cubicBezTo>
                  <a:pt x="1581522" y="995609"/>
                  <a:pt x="1574855" y="984179"/>
                  <a:pt x="1573902" y="972749"/>
                </a:cubicBezTo>
                <a:cubicBezTo>
                  <a:pt x="1571997" y="955604"/>
                  <a:pt x="1569140" y="939412"/>
                  <a:pt x="1560567" y="923219"/>
                </a:cubicBezTo>
                <a:cubicBezTo>
                  <a:pt x="1553900" y="910837"/>
                  <a:pt x="1552947" y="894644"/>
                  <a:pt x="1550090" y="880357"/>
                </a:cubicBezTo>
                <a:cubicBezTo>
                  <a:pt x="1549137" y="874642"/>
                  <a:pt x="1549137" y="868927"/>
                  <a:pt x="1547232" y="863212"/>
                </a:cubicBezTo>
                <a:cubicBezTo>
                  <a:pt x="1534850" y="824159"/>
                  <a:pt x="1521515" y="786059"/>
                  <a:pt x="1508180" y="747959"/>
                </a:cubicBezTo>
                <a:cubicBezTo>
                  <a:pt x="1501512" y="727957"/>
                  <a:pt x="1488177" y="713669"/>
                  <a:pt x="1468175" y="705097"/>
                </a:cubicBezTo>
                <a:cubicBezTo>
                  <a:pt x="1454840" y="699382"/>
                  <a:pt x="1442457" y="690809"/>
                  <a:pt x="1428170" y="685094"/>
                </a:cubicBezTo>
                <a:cubicBezTo>
                  <a:pt x="1412930" y="678427"/>
                  <a:pt x="1396737" y="673664"/>
                  <a:pt x="1380545" y="669854"/>
                </a:cubicBezTo>
                <a:cubicBezTo>
                  <a:pt x="1354827" y="663187"/>
                  <a:pt x="1329110" y="657472"/>
                  <a:pt x="1303392" y="650804"/>
                </a:cubicBezTo>
                <a:cubicBezTo>
                  <a:pt x="1302440" y="650804"/>
                  <a:pt x="1302440" y="649852"/>
                  <a:pt x="1301487" y="649852"/>
                </a:cubicBezTo>
                <a:cubicBezTo>
                  <a:pt x="1275770" y="643184"/>
                  <a:pt x="1249100" y="636517"/>
                  <a:pt x="1223382" y="629849"/>
                </a:cubicBezTo>
                <a:cubicBezTo>
                  <a:pt x="1202427" y="624134"/>
                  <a:pt x="1180520" y="619372"/>
                  <a:pt x="1160517" y="610799"/>
                </a:cubicBezTo>
                <a:cubicBezTo>
                  <a:pt x="1118607" y="591749"/>
                  <a:pt x="1104320" y="552697"/>
                  <a:pt x="1101462" y="511739"/>
                </a:cubicBezTo>
                <a:cubicBezTo>
                  <a:pt x="1098605" y="482212"/>
                  <a:pt x="1104320" y="452684"/>
                  <a:pt x="1106225" y="422204"/>
                </a:cubicBezTo>
                <a:cubicBezTo>
                  <a:pt x="1107177" y="411727"/>
                  <a:pt x="1110987" y="404107"/>
                  <a:pt x="1119560" y="398392"/>
                </a:cubicBezTo>
                <a:cubicBezTo>
                  <a:pt x="1136705" y="387914"/>
                  <a:pt x="1146230" y="371722"/>
                  <a:pt x="1150040" y="352672"/>
                </a:cubicBezTo>
                <a:cubicBezTo>
                  <a:pt x="1151945" y="344099"/>
                  <a:pt x="1155755" y="335527"/>
                  <a:pt x="1155755" y="326002"/>
                </a:cubicBezTo>
                <a:cubicBezTo>
                  <a:pt x="1155755" y="305047"/>
                  <a:pt x="1155755" y="284092"/>
                  <a:pt x="1153850" y="263137"/>
                </a:cubicBezTo>
                <a:cubicBezTo>
                  <a:pt x="1152897" y="254564"/>
                  <a:pt x="1148135" y="247897"/>
                  <a:pt x="1135752" y="252659"/>
                </a:cubicBezTo>
                <a:cubicBezTo>
                  <a:pt x="1125275" y="256469"/>
                  <a:pt x="1123370" y="252659"/>
                  <a:pt x="1124322" y="241229"/>
                </a:cubicBezTo>
                <a:cubicBezTo>
                  <a:pt x="1125275" y="228847"/>
                  <a:pt x="1125275" y="215512"/>
                  <a:pt x="1125275" y="203129"/>
                </a:cubicBezTo>
                <a:cubicBezTo>
                  <a:pt x="1125275" y="196462"/>
                  <a:pt x="1123370" y="188842"/>
                  <a:pt x="1124322" y="182174"/>
                </a:cubicBezTo>
                <a:cubicBezTo>
                  <a:pt x="1125275" y="133597"/>
                  <a:pt x="1102415" y="93592"/>
                  <a:pt x="1074792" y="56444"/>
                </a:cubicBezTo>
                <a:cubicBezTo>
                  <a:pt x="1069077" y="47872"/>
                  <a:pt x="1057647" y="42157"/>
                  <a:pt x="1048122" y="37394"/>
                </a:cubicBezTo>
                <a:cubicBezTo>
                  <a:pt x="1033835" y="30727"/>
                  <a:pt x="1019547" y="24059"/>
                  <a:pt x="1005260" y="20249"/>
                </a:cubicBezTo>
                <a:cubicBezTo>
                  <a:pt x="959540" y="5009"/>
                  <a:pt x="914772" y="-706"/>
                  <a:pt x="873815" y="24059"/>
                </a:cubicBezTo>
                <a:cubicBezTo>
                  <a:pt x="839525" y="45967"/>
                  <a:pt x="808092" y="71684"/>
                  <a:pt x="782375" y="104069"/>
                </a:cubicBezTo>
                <a:cubicBezTo>
                  <a:pt x="779517" y="107879"/>
                  <a:pt x="776660" y="112642"/>
                  <a:pt x="775707" y="117404"/>
                </a:cubicBezTo>
                <a:cubicBezTo>
                  <a:pt x="772850" y="131692"/>
                  <a:pt x="770945" y="145027"/>
                  <a:pt x="769040" y="159314"/>
                </a:cubicBezTo>
                <a:cubicBezTo>
                  <a:pt x="765230" y="204082"/>
                  <a:pt x="777612" y="249802"/>
                  <a:pt x="759515" y="293617"/>
                </a:cubicBezTo>
                <a:cubicBezTo>
                  <a:pt x="759515" y="294569"/>
                  <a:pt x="759515" y="296474"/>
                  <a:pt x="759515" y="297427"/>
                </a:cubicBezTo>
                <a:cubicBezTo>
                  <a:pt x="760467" y="322192"/>
                  <a:pt x="760467" y="346957"/>
                  <a:pt x="762372" y="370769"/>
                </a:cubicBezTo>
                <a:cubicBezTo>
                  <a:pt x="763325" y="390772"/>
                  <a:pt x="769040" y="409822"/>
                  <a:pt x="786185" y="424109"/>
                </a:cubicBezTo>
                <a:cubicBezTo>
                  <a:pt x="792852" y="429824"/>
                  <a:pt x="797615" y="438397"/>
                  <a:pt x="799520" y="446969"/>
                </a:cubicBezTo>
                <a:cubicBezTo>
                  <a:pt x="805235" y="469829"/>
                  <a:pt x="809045" y="493642"/>
                  <a:pt x="811902" y="517454"/>
                </a:cubicBezTo>
                <a:cubicBezTo>
                  <a:pt x="812855" y="525074"/>
                  <a:pt x="810950" y="536504"/>
                  <a:pt x="806187" y="540314"/>
                </a:cubicBezTo>
                <a:cubicBezTo>
                  <a:pt x="783327" y="557459"/>
                  <a:pt x="761420" y="578414"/>
                  <a:pt x="729035" y="576509"/>
                </a:cubicBezTo>
                <a:cubicBezTo>
                  <a:pt x="725225" y="576509"/>
                  <a:pt x="721415" y="578414"/>
                  <a:pt x="717605" y="579367"/>
                </a:cubicBezTo>
                <a:cubicBezTo>
                  <a:pt x="660455" y="592702"/>
                  <a:pt x="603305" y="606037"/>
                  <a:pt x="546155" y="617467"/>
                </a:cubicBezTo>
                <a:cubicBezTo>
                  <a:pt x="521390" y="622229"/>
                  <a:pt x="494720" y="623182"/>
                  <a:pt x="469955" y="627944"/>
                </a:cubicBezTo>
                <a:cubicBezTo>
                  <a:pt x="445190" y="632707"/>
                  <a:pt x="421377" y="639374"/>
                  <a:pt x="396612" y="646994"/>
                </a:cubicBezTo>
                <a:cubicBezTo>
                  <a:pt x="374705" y="653662"/>
                  <a:pt x="357560" y="668902"/>
                  <a:pt x="348035" y="688904"/>
                </a:cubicBezTo>
                <a:cubicBezTo>
                  <a:pt x="329937" y="727004"/>
                  <a:pt x="321365" y="767009"/>
                  <a:pt x="311840" y="807014"/>
                </a:cubicBezTo>
                <a:cubicBezTo>
                  <a:pt x="308030" y="824159"/>
                  <a:pt x="302315" y="838447"/>
                  <a:pt x="287075" y="848924"/>
                </a:cubicBezTo>
                <a:cubicBezTo>
                  <a:pt x="269930" y="861307"/>
                  <a:pt x="253737" y="875594"/>
                  <a:pt x="246117" y="896549"/>
                </a:cubicBezTo>
                <a:cubicBezTo>
                  <a:pt x="243260" y="905122"/>
                  <a:pt x="239450" y="914647"/>
                  <a:pt x="233735" y="922267"/>
                </a:cubicBezTo>
                <a:cubicBezTo>
                  <a:pt x="209922" y="950842"/>
                  <a:pt x="195635" y="987037"/>
                  <a:pt x="164202" y="1008944"/>
                </a:cubicBezTo>
                <a:cubicBezTo>
                  <a:pt x="159440" y="1012754"/>
                  <a:pt x="155630" y="1018469"/>
                  <a:pt x="152772" y="1024184"/>
                </a:cubicBezTo>
                <a:cubicBezTo>
                  <a:pt x="128960" y="1059427"/>
                  <a:pt x="105147" y="1094669"/>
                  <a:pt x="81335" y="1130864"/>
                </a:cubicBezTo>
                <a:cubicBezTo>
                  <a:pt x="50855" y="1177537"/>
                  <a:pt x="22280" y="1225162"/>
                  <a:pt x="10850" y="1280407"/>
                </a:cubicBezTo>
                <a:cubicBezTo>
                  <a:pt x="2277" y="1320412"/>
                  <a:pt x="8945" y="1359464"/>
                  <a:pt x="27042" y="1395659"/>
                </a:cubicBezTo>
                <a:cubicBezTo>
                  <a:pt x="36567" y="1415662"/>
                  <a:pt x="49902" y="1434712"/>
                  <a:pt x="61332" y="1453762"/>
                </a:cubicBezTo>
                <a:cubicBezTo>
                  <a:pt x="66095" y="1460429"/>
                  <a:pt x="71810" y="1467097"/>
                  <a:pt x="74667" y="1474717"/>
                </a:cubicBezTo>
                <a:cubicBezTo>
                  <a:pt x="78477" y="1489004"/>
                  <a:pt x="83240" y="1501387"/>
                  <a:pt x="97527" y="1509007"/>
                </a:cubicBezTo>
                <a:cubicBezTo>
                  <a:pt x="102290" y="1510912"/>
                  <a:pt x="104195" y="1517579"/>
                  <a:pt x="108005" y="1522342"/>
                </a:cubicBezTo>
                <a:cubicBezTo>
                  <a:pt x="126102" y="1549012"/>
                  <a:pt x="143247" y="1575682"/>
                  <a:pt x="162297" y="1602352"/>
                </a:cubicBezTo>
                <a:cubicBezTo>
                  <a:pt x="174680" y="1620449"/>
                  <a:pt x="189920" y="1636642"/>
                  <a:pt x="201350" y="1654739"/>
                </a:cubicBezTo>
                <a:cubicBezTo>
                  <a:pt x="228020" y="1694744"/>
                  <a:pt x="257547" y="1731892"/>
                  <a:pt x="288980" y="1768087"/>
                </a:cubicBezTo>
                <a:cubicBezTo>
                  <a:pt x="300410" y="1781422"/>
                  <a:pt x="303267" y="1794757"/>
                  <a:pt x="300410" y="1810949"/>
                </a:cubicBezTo>
                <a:cubicBezTo>
                  <a:pt x="295647" y="1843334"/>
                  <a:pt x="290885" y="1875719"/>
                  <a:pt x="288027" y="1909057"/>
                </a:cubicBezTo>
                <a:cubicBezTo>
                  <a:pt x="284217" y="1960492"/>
                  <a:pt x="282312" y="2012879"/>
                  <a:pt x="279455" y="2064314"/>
                </a:cubicBezTo>
                <a:cubicBezTo>
                  <a:pt x="279455" y="2069077"/>
                  <a:pt x="278502" y="2074792"/>
                  <a:pt x="277550" y="2079554"/>
                </a:cubicBezTo>
                <a:cubicBezTo>
                  <a:pt x="273740" y="2117654"/>
                  <a:pt x="268025" y="2154802"/>
                  <a:pt x="266120" y="2192902"/>
                </a:cubicBezTo>
                <a:cubicBezTo>
                  <a:pt x="264215" y="2241479"/>
                  <a:pt x="263262" y="2290057"/>
                  <a:pt x="265167" y="2338634"/>
                </a:cubicBezTo>
                <a:cubicBezTo>
                  <a:pt x="266120" y="2381497"/>
                  <a:pt x="259452" y="2422454"/>
                  <a:pt x="251832" y="2463412"/>
                </a:cubicBezTo>
                <a:cubicBezTo>
                  <a:pt x="248975" y="2479604"/>
                  <a:pt x="253737" y="2490082"/>
                  <a:pt x="268025" y="2496749"/>
                </a:cubicBezTo>
                <a:cubicBezTo>
                  <a:pt x="297552" y="2508179"/>
                  <a:pt x="326127" y="2523419"/>
                  <a:pt x="358512" y="2521514"/>
                </a:cubicBezTo>
                <a:cubicBezTo>
                  <a:pt x="365180" y="2521514"/>
                  <a:pt x="370895" y="2523419"/>
                  <a:pt x="377562" y="2525324"/>
                </a:cubicBezTo>
                <a:cubicBezTo>
                  <a:pt x="411852" y="2531039"/>
                  <a:pt x="443285" y="2530087"/>
                  <a:pt x="467097" y="2499607"/>
                </a:cubicBezTo>
                <a:cubicBezTo>
                  <a:pt x="474717" y="2490082"/>
                  <a:pt x="485195" y="2483414"/>
                  <a:pt x="496625" y="2472937"/>
                </a:cubicBezTo>
                <a:cubicBezTo>
                  <a:pt x="497577" y="2485319"/>
                  <a:pt x="498530" y="2492939"/>
                  <a:pt x="498530" y="2500559"/>
                </a:cubicBezTo>
                <a:cubicBezTo>
                  <a:pt x="498530" y="2551994"/>
                  <a:pt x="498530" y="2602477"/>
                  <a:pt x="497577" y="2653912"/>
                </a:cubicBezTo>
                <a:cubicBezTo>
                  <a:pt x="496625" y="2687249"/>
                  <a:pt x="492815" y="2719634"/>
                  <a:pt x="491862" y="2752972"/>
                </a:cubicBezTo>
                <a:cubicBezTo>
                  <a:pt x="490910" y="2807264"/>
                  <a:pt x="491862" y="2861557"/>
                  <a:pt x="489957" y="2915849"/>
                </a:cubicBezTo>
                <a:cubicBezTo>
                  <a:pt x="486147" y="3045389"/>
                  <a:pt x="496625" y="3174929"/>
                  <a:pt x="483290" y="3303517"/>
                </a:cubicBezTo>
                <a:cubicBezTo>
                  <a:pt x="479480" y="3343522"/>
                  <a:pt x="482337" y="3383527"/>
                  <a:pt x="483290" y="3423532"/>
                </a:cubicBezTo>
                <a:cubicBezTo>
                  <a:pt x="484242" y="3504494"/>
                  <a:pt x="483290" y="3585457"/>
                  <a:pt x="489005" y="3666419"/>
                </a:cubicBezTo>
                <a:cubicBezTo>
                  <a:pt x="495672" y="3761669"/>
                  <a:pt x="495672" y="3857872"/>
                  <a:pt x="497577" y="3953122"/>
                </a:cubicBezTo>
                <a:cubicBezTo>
                  <a:pt x="497577" y="3956932"/>
                  <a:pt x="498530" y="3960742"/>
                  <a:pt x="498530" y="3964552"/>
                </a:cubicBezTo>
                <a:cubicBezTo>
                  <a:pt x="500435" y="3982649"/>
                  <a:pt x="503292" y="4001699"/>
                  <a:pt x="505197" y="4019797"/>
                </a:cubicBezTo>
                <a:cubicBezTo>
                  <a:pt x="506150" y="4040752"/>
                  <a:pt x="506150" y="4062659"/>
                  <a:pt x="507102" y="4083614"/>
                </a:cubicBezTo>
                <a:cubicBezTo>
                  <a:pt x="508055" y="4093139"/>
                  <a:pt x="509007" y="4104569"/>
                  <a:pt x="513770" y="4111237"/>
                </a:cubicBezTo>
                <a:cubicBezTo>
                  <a:pt x="528057" y="4131239"/>
                  <a:pt x="534725" y="4153147"/>
                  <a:pt x="539487" y="4176959"/>
                </a:cubicBezTo>
                <a:cubicBezTo>
                  <a:pt x="546155" y="4211249"/>
                  <a:pt x="554727" y="4244587"/>
                  <a:pt x="562347" y="4278877"/>
                </a:cubicBezTo>
                <a:cubicBezTo>
                  <a:pt x="563300" y="4285544"/>
                  <a:pt x="565205" y="4295069"/>
                  <a:pt x="561395" y="4299832"/>
                </a:cubicBezTo>
                <a:cubicBezTo>
                  <a:pt x="549965" y="4316977"/>
                  <a:pt x="553775" y="4336027"/>
                  <a:pt x="551870" y="4354124"/>
                </a:cubicBezTo>
                <a:cubicBezTo>
                  <a:pt x="549965" y="4379842"/>
                  <a:pt x="563300" y="4395082"/>
                  <a:pt x="583302" y="4404607"/>
                </a:cubicBezTo>
                <a:cubicBezTo>
                  <a:pt x="591875" y="4409369"/>
                  <a:pt x="597590" y="4414132"/>
                  <a:pt x="600447" y="4423657"/>
                </a:cubicBezTo>
                <a:cubicBezTo>
                  <a:pt x="605210" y="4438897"/>
                  <a:pt x="614735" y="4452232"/>
                  <a:pt x="628070" y="4459852"/>
                </a:cubicBezTo>
                <a:cubicBezTo>
                  <a:pt x="648072" y="4469377"/>
                  <a:pt x="669027" y="4478902"/>
                  <a:pt x="690935" y="4483664"/>
                </a:cubicBezTo>
                <a:cubicBezTo>
                  <a:pt x="713795" y="4489379"/>
                  <a:pt x="738560" y="4491284"/>
                  <a:pt x="762372" y="4492237"/>
                </a:cubicBezTo>
                <a:cubicBezTo>
                  <a:pt x="808092" y="4493189"/>
                  <a:pt x="852860" y="4493189"/>
                  <a:pt x="898580" y="4493189"/>
                </a:cubicBezTo>
                <a:cubicBezTo>
                  <a:pt x="917630" y="4493189"/>
                  <a:pt x="922392" y="4482712"/>
                  <a:pt x="913820" y="4464614"/>
                </a:cubicBezTo>
                <a:cubicBezTo>
                  <a:pt x="909057" y="4455089"/>
                  <a:pt x="906200" y="4444612"/>
                  <a:pt x="901437" y="4434134"/>
                </a:cubicBezTo>
                <a:cubicBezTo>
                  <a:pt x="890960" y="4406512"/>
                  <a:pt x="880482" y="4378889"/>
                  <a:pt x="869052" y="4351267"/>
                </a:cubicBezTo>
                <a:cubicBezTo>
                  <a:pt x="867147" y="4346504"/>
                  <a:pt x="863337" y="4342694"/>
                  <a:pt x="859527" y="4338884"/>
                </a:cubicBezTo>
                <a:cubicBezTo>
                  <a:pt x="837620" y="4317929"/>
                  <a:pt x="818570" y="4295069"/>
                  <a:pt x="811902" y="4263637"/>
                </a:cubicBezTo>
                <a:cubicBezTo>
                  <a:pt x="808092" y="4244587"/>
                  <a:pt x="806187" y="4225537"/>
                  <a:pt x="812855" y="4206487"/>
                </a:cubicBezTo>
                <a:cubicBezTo>
                  <a:pt x="817617" y="4193152"/>
                  <a:pt x="820475" y="4178864"/>
                  <a:pt x="823332" y="4165529"/>
                </a:cubicBezTo>
                <a:cubicBezTo>
                  <a:pt x="830000" y="4127429"/>
                  <a:pt x="835715" y="4089329"/>
                  <a:pt x="841430" y="4050277"/>
                </a:cubicBezTo>
                <a:cubicBezTo>
                  <a:pt x="845240" y="4028369"/>
                  <a:pt x="850955" y="4005509"/>
                  <a:pt x="849050" y="3982649"/>
                </a:cubicBezTo>
                <a:cubicBezTo>
                  <a:pt x="843335" y="3899782"/>
                  <a:pt x="839525" y="3817867"/>
                  <a:pt x="837620" y="3734999"/>
                </a:cubicBezTo>
                <a:cubicBezTo>
                  <a:pt x="836667" y="3711187"/>
                  <a:pt x="831905" y="3686422"/>
                  <a:pt x="826190" y="3662609"/>
                </a:cubicBezTo>
                <a:cubicBezTo>
                  <a:pt x="821427" y="3641654"/>
                  <a:pt x="813807" y="3622604"/>
                  <a:pt x="807140" y="3601649"/>
                </a:cubicBezTo>
                <a:cubicBezTo>
                  <a:pt x="801425" y="3580694"/>
                  <a:pt x="794757" y="3559739"/>
                  <a:pt x="789995" y="3537832"/>
                </a:cubicBezTo>
                <a:cubicBezTo>
                  <a:pt x="787137" y="3523544"/>
                  <a:pt x="785232" y="3508304"/>
                  <a:pt x="786185" y="3494017"/>
                </a:cubicBezTo>
                <a:cubicBezTo>
                  <a:pt x="786185" y="3480682"/>
                  <a:pt x="789995" y="3467347"/>
                  <a:pt x="790947" y="3454012"/>
                </a:cubicBezTo>
                <a:cubicBezTo>
                  <a:pt x="793805" y="3434009"/>
                  <a:pt x="797615" y="3413054"/>
                  <a:pt x="798567" y="3393052"/>
                </a:cubicBezTo>
                <a:cubicBezTo>
                  <a:pt x="799520" y="3353999"/>
                  <a:pt x="799520" y="3313994"/>
                  <a:pt x="799520" y="3274942"/>
                </a:cubicBezTo>
                <a:cubicBezTo>
                  <a:pt x="799520" y="3270179"/>
                  <a:pt x="800472" y="3262559"/>
                  <a:pt x="803330" y="3260654"/>
                </a:cubicBezTo>
                <a:cubicBezTo>
                  <a:pt x="818570" y="3252082"/>
                  <a:pt x="817617" y="3237794"/>
                  <a:pt x="819522" y="3223507"/>
                </a:cubicBezTo>
                <a:cubicBezTo>
                  <a:pt x="820475" y="3208267"/>
                  <a:pt x="822380" y="3193979"/>
                  <a:pt x="825237" y="3178739"/>
                </a:cubicBezTo>
                <a:cubicBezTo>
                  <a:pt x="847145" y="3057772"/>
                  <a:pt x="868100" y="2936804"/>
                  <a:pt x="903342" y="2818694"/>
                </a:cubicBezTo>
                <a:cubicBezTo>
                  <a:pt x="910010" y="2796787"/>
                  <a:pt x="915725" y="2773927"/>
                  <a:pt x="921440" y="2752019"/>
                </a:cubicBezTo>
                <a:cubicBezTo>
                  <a:pt x="923345" y="2752972"/>
                  <a:pt x="925250" y="2752972"/>
                  <a:pt x="927155" y="2753924"/>
                </a:cubicBezTo>
                <a:cubicBezTo>
                  <a:pt x="924297" y="2782499"/>
                  <a:pt x="921440" y="2810122"/>
                  <a:pt x="917630" y="2838697"/>
                </a:cubicBezTo>
                <a:cubicBezTo>
                  <a:pt x="906200" y="2923469"/>
                  <a:pt x="895722" y="3008242"/>
                  <a:pt x="899532" y="3093967"/>
                </a:cubicBezTo>
                <a:cubicBezTo>
                  <a:pt x="900485" y="3104444"/>
                  <a:pt x="903342" y="3113969"/>
                  <a:pt x="902390" y="3124447"/>
                </a:cubicBezTo>
                <a:cubicBezTo>
                  <a:pt x="900485" y="3146354"/>
                  <a:pt x="895722" y="3168262"/>
                  <a:pt x="893817" y="3190169"/>
                </a:cubicBezTo>
                <a:cubicBezTo>
                  <a:pt x="892865" y="3201599"/>
                  <a:pt x="893817" y="3213029"/>
                  <a:pt x="894770" y="3224459"/>
                </a:cubicBezTo>
                <a:cubicBezTo>
                  <a:pt x="898580" y="3258749"/>
                  <a:pt x="903342" y="3293039"/>
                  <a:pt x="905247" y="3328282"/>
                </a:cubicBezTo>
                <a:cubicBezTo>
                  <a:pt x="907152" y="3355904"/>
                  <a:pt x="904295" y="3383527"/>
                  <a:pt x="905247" y="3412102"/>
                </a:cubicBezTo>
                <a:cubicBezTo>
                  <a:pt x="908105" y="3485444"/>
                  <a:pt x="910962" y="3559739"/>
                  <a:pt x="913820" y="3633082"/>
                </a:cubicBezTo>
                <a:cubicBezTo>
                  <a:pt x="914772" y="3665467"/>
                  <a:pt x="917630" y="3697852"/>
                  <a:pt x="919535" y="3730237"/>
                </a:cubicBezTo>
                <a:cubicBezTo>
                  <a:pt x="919535" y="3740714"/>
                  <a:pt x="919535" y="3751192"/>
                  <a:pt x="916677" y="3760717"/>
                </a:cubicBezTo>
                <a:cubicBezTo>
                  <a:pt x="907152" y="3794054"/>
                  <a:pt x="897627" y="3827392"/>
                  <a:pt x="896675" y="3862634"/>
                </a:cubicBezTo>
                <a:cubicBezTo>
                  <a:pt x="894770" y="3919784"/>
                  <a:pt x="887150" y="3975982"/>
                  <a:pt x="883340" y="4033132"/>
                </a:cubicBezTo>
                <a:cubicBezTo>
                  <a:pt x="879530" y="4090282"/>
                  <a:pt x="874767" y="4147432"/>
                  <a:pt x="855717" y="4201724"/>
                </a:cubicBezTo>
                <a:cubicBezTo>
                  <a:pt x="845240" y="4233157"/>
                  <a:pt x="850955" y="4246492"/>
                  <a:pt x="880482" y="4262684"/>
                </a:cubicBezTo>
                <a:cubicBezTo>
                  <a:pt x="898580" y="4272209"/>
                  <a:pt x="917630" y="4279829"/>
                  <a:pt x="936680" y="4289354"/>
                </a:cubicBezTo>
                <a:cubicBezTo>
                  <a:pt x="950015" y="4296022"/>
                  <a:pt x="964302" y="4299832"/>
                  <a:pt x="979542" y="4295069"/>
                </a:cubicBezTo>
                <a:cubicBezTo>
                  <a:pt x="993830" y="4290307"/>
                  <a:pt x="1007165" y="4294117"/>
                  <a:pt x="1015737" y="4306499"/>
                </a:cubicBezTo>
                <a:cubicBezTo>
                  <a:pt x="1023357" y="4316977"/>
                  <a:pt x="1030977" y="4329359"/>
                  <a:pt x="1038597" y="4339837"/>
                </a:cubicBezTo>
                <a:cubicBezTo>
                  <a:pt x="1044312" y="4347457"/>
                  <a:pt x="1050980" y="4357934"/>
                  <a:pt x="1059552" y="4361744"/>
                </a:cubicBezTo>
                <a:cubicBezTo>
                  <a:pt x="1093842" y="4379842"/>
                  <a:pt x="1131942" y="4389367"/>
                  <a:pt x="1170995" y="4391272"/>
                </a:cubicBezTo>
                <a:cubicBezTo>
                  <a:pt x="1208142" y="4393177"/>
                  <a:pt x="1246242" y="4391272"/>
                  <a:pt x="1283390" y="4390319"/>
                </a:cubicBezTo>
                <a:cubicBezTo>
                  <a:pt x="1295772" y="4390319"/>
                  <a:pt x="1309107" y="4387462"/>
                  <a:pt x="1321490" y="4385557"/>
                </a:cubicBezTo>
                <a:cubicBezTo>
                  <a:pt x="1336730" y="4382699"/>
                  <a:pt x="1342445" y="4370317"/>
                  <a:pt x="1333872" y="4358887"/>
                </a:cubicBezTo>
                <a:cubicBezTo>
                  <a:pt x="1325300" y="4348409"/>
                  <a:pt x="1323395" y="4336027"/>
                  <a:pt x="1317680" y="4324597"/>
                </a:cubicBezTo>
                <a:cubicBezTo>
                  <a:pt x="1312917" y="4314119"/>
                  <a:pt x="1306250" y="4304594"/>
                  <a:pt x="1297677" y="4296974"/>
                </a:cubicBezTo>
                <a:cubicBezTo>
                  <a:pt x="1286247" y="4286497"/>
                  <a:pt x="1273865" y="4274114"/>
                  <a:pt x="1258625" y="4268399"/>
                </a:cubicBezTo>
                <a:cubicBezTo>
                  <a:pt x="1228145" y="4256017"/>
                  <a:pt x="1207190" y="4235062"/>
                  <a:pt x="1196712" y="4203629"/>
                </a:cubicBezTo>
                <a:cubicBezTo>
                  <a:pt x="1196712" y="4202677"/>
                  <a:pt x="1195760" y="4202677"/>
                  <a:pt x="1195760" y="4201724"/>
                </a:cubicBezTo>
                <a:cubicBezTo>
                  <a:pt x="1188140" y="4180769"/>
                  <a:pt x="1179567" y="4159814"/>
                  <a:pt x="1173852" y="4137907"/>
                </a:cubicBezTo>
                <a:cubicBezTo>
                  <a:pt x="1167185" y="4113142"/>
                  <a:pt x="1165280" y="4087424"/>
                  <a:pt x="1159565" y="4061707"/>
                </a:cubicBezTo>
                <a:cubicBezTo>
                  <a:pt x="1154802" y="4041704"/>
                  <a:pt x="1151945" y="4021702"/>
                  <a:pt x="1165280" y="4002652"/>
                </a:cubicBezTo>
                <a:cubicBezTo>
                  <a:pt x="1170995" y="3994079"/>
                  <a:pt x="1170995" y="3981697"/>
                  <a:pt x="1172900" y="3971219"/>
                </a:cubicBezTo>
                <a:cubicBezTo>
                  <a:pt x="1177662" y="3938834"/>
                  <a:pt x="1181472" y="3907402"/>
                  <a:pt x="1185282" y="3875017"/>
                </a:cubicBezTo>
                <a:cubicBezTo>
                  <a:pt x="1188140" y="3853109"/>
                  <a:pt x="1192902" y="3830249"/>
                  <a:pt x="1194807" y="3808342"/>
                </a:cubicBezTo>
                <a:cubicBezTo>
                  <a:pt x="1198617" y="3763574"/>
                  <a:pt x="1201475" y="3719759"/>
                  <a:pt x="1204332" y="3674992"/>
                </a:cubicBezTo>
                <a:cubicBezTo>
                  <a:pt x="1204332" y="3670229"/>
                  <a:pt x="1205285" y="3666419"/>
                  <a:pt x="1206237" y="3661657"/>
                </a:cubicBezTo>
                <a:cubicBezTo>
                  <a:pt x="1216715" y="3607364"/>
                  <a:pt x="1222430" y="3553072"/>
                  <a:pt x="1226240" y="3498779"/>
                </a:cubicBezTo>
                <a:cubicBezTo>
                  <a:pt x="1227192" y="3477824"/>
                  <a:pt x="1230050" y="3457822"/>
                  <a:pt x="1231002" y="3436867"/>
                </a:cubicBezTo>
                <a:cubicBezTo>
                  <a:pt x="1231955" y="3428294"/>
                  <a:pt x="1231002" y="3419722"/>
                  <a:pt x="1230050" y="3412102"/>
                </a:cubicBezTo>
                <a:cubicBezTo>
                  <a:pt x="1229097" y="3399719"/>
                  <a:pt x="1225287" y="3386384"/>
                  <a:pt x="1225287" y="3374002"/>
                </a:cubicBezTo>
                <a:cubicBezTo>
                  <a:pt x="1224335" y="3347332"/>
                  <a:pt x="1224335" y="3320662"/>
                  <a:pt x="1225287" y="3293992"/>
                </a:cubicBezTo>
                <a:cubicBezTo>
                  <a:pt x="1226240" y="3280657"/>
                  <a:pt x="1229097" y="3267322"/>
                  <a:pt x="1231955" y="3253987"/>
                </a:cubicBezTo>
                <a:cubicBezTo>
                  <a:pt x="1233860" y="3243509"/>
                  <a:pt x="1238622" y="3233032"/>
                  <a:pt x="1239575" y="3222554"/>
                </a:cubicBezTo>
                <a:cubicBezTo>
                  <a:pt x="1243385" y="3188264"/>
                  <a:pt x="1245290" y="3154927"/>
                  <a:pt x="1248147" y="3120637"/>
                </a:cubicBezTo>
                <a:cubicBezTo>
                  <a:pt x="1248147" y="3116827"/>
                  <a:pt x="1249100" y="3113017"/>
                  <a:pt x="1250052" y="3109207"/>
                </a:cubicBezTo>
                <a:cubicBezTo>
                  <a:pt x="1254815" y="3079679"/>
                  <a:pt x="1258625" y="3049199"/>
                  <a:pt x="1263387" y="3019672"/>
                </a:cubicBezTo>
                <a:cubicBezTo>
                  <a:pt x="1267197" y="2996812"/>
                  <a:pt x="1270055" y="2973952"/>
                  <a:pt x="1274817" y="2951092"/>
                </a:cubicBezTo>
                <a:cubicBezTo>
                  <a:pt x="1279580" y="2928232"/>
                  <a:pt x="1288152" y="2906324"/>
                  <a:pt x="1287200" y="2882512"/>
                </a:cubicBezTo>
                <a:cubicBezTo>
                  <a:pt x="1287200" y="2875844"/>
                  <a:pt x="1288152" y="2868224"/>
                  <a:pt x="1289105" y="2861557"/>
                </a:cubicBezTo>
                <a:cubicBezTo>
                  <a:pt x="1293867" y="2829172"/>
                  <a:pt x="1297677" y="2796787"/>
                  <a:pt x="1302440" y="2764402"/>
                </a:cubicBezTo>
                <a:cubicBezTo>
                  <a:pt x="1304345" y="2752019"/>
                  <a:pt x="1306250" y="2740589"/>
                  <a:pt x="1308155" y="2728207"/>
                </a:cubicBezTo>
                <a:cubicBezTo>
                  <a:pt x="1311012" y="2710109"/>
                  <a:pt x="1315775" y="2692012"/>
                  <a:pt x="1317680" y="2672962"/>
                </a:cubicBezTo>
                <a:cubicBezTo>
                  <a:pt x="1322442" y="2634862"/>
                  <a:pt x="1332920" y="2596762"/>
                  <a:pt x="1328157" y="2557709"/>
                </a:cubicBezTo>
                <a:cubicBezTo>
                  <a:pt x="1328157" y="2556757"/>
                  <a:pt x="1328157" y="2554852"/>
                  <a:pt x="1329110" y="2553899"/>
                </a:cubicBezTo>
                <a:cubicBezTo>
                  <a:pt x="1330062" y="2542469"/>
                  <a:pt x="1336730" y="2536754"/>
                  <a:pt x="1348160" y="2535802"/>
                </a:cubicBezTo>
                <a:cubicBezTo>
                  <a:pt x="1384355" y="2531992"/>
                  <a:pt x="1416740" y="2517704"/>
                  <a:pt x="1445315" y="2494844"/>
                </a:cubicBezTo>
                <a:cubicBezTo>
                  <a:pt x="1463412" y="2480557"/>
                  <a:pt x="1479605" y="2465317"/>
                  <a:pt x="1474842" y="2438647"/>
                </a:cubicBezTo>
                <a:cubicBezTo>
                  <a:pt x="1471985" y="2422454"/>
                  <a:pt x="1471985" y="2405309"/>
                  <a:pt x="1470080" y="2388164"/>
                </a:cubicBezTo>
                <a:cubicBezTo>
                  <a:pt x="1469127" y="2375782"/>
                  <a:pt x="1468175" y="2363399"/>
                  <a:pt x="1468175" y="2351017"/>
                </a:cubicBezTo>
                <a:cubicBezTo>
                  <a:pt x="1465317" y="2232907"/>
                  <a:pt x="1472937" y="2115749"/>
                  <a:pt x="1460555" y="1997639"/>
                </a:cubicBezTo>
                <a:cubicBezTo>
                  <a:pt x="1459602" y="1990972"/>
                  <a:pt x="1460555" y="1983352"/>
                  <a:pt x="1460555" y="1976684"/>
                </a:cubicBezTo>
                <a:cubicBezTo>
                  <a:pt x="1460555" y="1966207"/>
                  <a:pt x="1463412" y="1957634"/>
                  <a:pt x="1471985" y="1951919"/>
                </a:cubicBezTo>
                <a:cubicBezTo>
                  <a:pt x="1483415" y="1943347"/>
                  <a:pt x="1491987" y="1932869"/>
                  <a:pt x="1495797" y="1918582"/>
                </a:cubicBezTo>
                <a:cubicBezTo>
                  <a:pt x="1499607" y="1906199"/>
                  <a:pt x="1507227" y="1895722"/>
                  <a:pt x="1513895" y="1884292"/>
                </a:cubicBezTo>
                <a:cubicBezTo>
                  <a:pt x="1533897" y="1853812"/>
                  <a:pt x="1554852" y="1825237"/>
                  <a:pt x="1573902" y="1793804"/>
                </a:cubicBezTo>
                <a:cubicBezTo>
                  <a:pt x="1584380" y="1776659"/>
                  <a:pt x="1590095" y="1757609"/>
                  <a:pt x="1599620" y="1739512"/>
                </a:cubicBezTo>
                <a:cubicBezTo>
                  <a:pt x="1631052" y="1679504"/>
                  <a:pt x="1663437" y="1621402"/>
                  <a:pt x="1692965" y="1561394"/>
                </a:cubicBezTo>
                <a:cubicBezTo>
                  <a:pt x="1703442" y="1539487"/>
                  <a:pt x="1712967" y="1515674"/>
                  <a:pt x="1714872" y="1491862"/>
                </a:cubicBezTo>
                <a:cubicBezTo>
                  <a:pt x="1716777" y="1463287"/>
                  <a:pt x="1723445" y="1435664"/>
                  <a:pt x="1729160" y="1408042"/>
                </a:cubicBezTo>
                <a:cubicBezTo>
                  <a:pt x="1737732" y="1383277"/>
                  <a:pt x="1743447" y="1357559"/>
                  <a:pt x="1732970" y="1329937"/>
                </a:cubicBezTo>
                <a:close/>
                <a:moveTo>
                  <a:pt x="373752" y="1452809"/>
                </a:moveTo>
                <a:cubicBezTo>
                  <a:pt x="373752" y="1455667"/>
                  <a:pt x="368990" y="1457572"/>
                  <a:pt x="367085" y="1460429"/>
                </a:cubicBezTo>
                <a:cubicBezTo>
                  <a:pt x="365180" y="1458524"/>
                  <a:pt x="361370" y="1455667"/>
                  <a:pt x="361370" y="1453762"/>
                </a:cubicBezTo>
                <a:cubicBezTo>
                  <a:pt x="358512" y="1418519"/>
                  <a:pt x="334700" y="1394707"/>
                  <a:pt x="319460" y="1365179"/>
                </a:cubicBezTo>
                <a:cubicBezTo>
                  <a:pt x="317555" y="1360417"/>
                  <a:pt x="313745" y="1356607"/>
                  <a:pt x="310887" y="1351844"/>
                </a:cubicBezTo>
                <a:cubicBezTo>
                  <a:pt x="307077" y="1346129"/>
                  <a:pt x="307077" y="1340414"/>
                  <a:pt x="311840" y="1334699"/>
                </a:cubicBezTo>
                <a:cubicBezTo>
                  <a:pt x="322317" y="1322317"/>
                  <a:pt x="331842" y="1309934"/>
                  <a:pt x="343272" y="1297552"/>
                </a:cubicBezTo>
                <a:cubicBezTo>
                  <a:pt x="354702" y="1285169"/>
                  <a:pt x="360417" y="1285169"/>
                  <a:pt x="367085" y="1301362"/>
                </a:cubicBezTo>
                <a:cubicBezTo>
                  <a:pt x="372800" y="1315649"/>
                  <a:pt x="375657" y="1331842"/>
                  <a:pt x="377562" y="1348034"/>
                </a:cubicBezTo>
                <a:cubicBezTo>
                  <a:pt x="379467" y="1358512"/>
                  <a:pt x="377562" y="1369942"/>
                  <a:pt x="377562" y="1381372"/>
                </a:cubicBezTo>
                <a:cubicBezTo>
                  <a:pt x="378515" y="1381372"/>
                  <a:pt x="379467" y="1381372"/>
                  <a:pt x="381372" y="1381372"/>
                </a:cubicBezTo>
                <a:cubicBezTo>
                  <a:pt x="378515" y="1404232"/>
                  <a:pt x="376610" y="1428044"/>
                  <a:pt x="373752" y="1452809"/>
                </a:cubicBezTo>
                <a:close/>
                <a:moveTo>
                  <a:pt x="575682" y="1686172"/>
                </a:moveTo>
                <a:cubicBezTo>
                  <a:pt x="570920" y="1693792"/>
                  <a:pt x="565205" y="1700459"/>
                  <a:pt x="559490" y="1708079"/>
                </a:cubicBezTo>
                <a:cubicBezTo>
                  <a:pt x="532820" y="1744274"/>
                  <a:pt x="506150" y="1781422"/>
                  <a:pt x="480432" y="1817617"/>
                </a:cubicBezTo>
                <a:cubicBezTo>
                  <a:pt x="477575" y="1821427"/>
                  <a:pt x="477575" y="1828094"/>
                  <a:pt x="476622" y="1834762"/>
                </a:cubicBezTo>
                <a:cubicBezTo>
                  <a:pt x="465192" y="1832857"/>
                  <a:pt x="453762" y="1830952"/>
                  <a:pt x="437570" y="1828094"/>
                </a:cubicBezTo>
                <a:cubicBezTo>
                  <a:pt x="449000" y="1814759"/>
                  <a:pt x="457572" y="1803329"/>
                  <a:pt x="466145" y="1792852"/>
                </a:cubicBezTo>
                <a:cubicBezTo>
                  <a:pt x="496625" y="1757609"/>
                  <a:pt x="527105" y="1723319"/>
                  <a:pt x="557585" y="1688077"/>
                </a:cubicBezTo>
                <a:cubicBezTo>
                  <a:pt x="560442" y="1684267"/>
                  <a:pt x="564252" y="1681409"/>
                  <a:pt x="567110" y="1678552"/>
                </a:cubicBezTo>
                <a:cubicBezTo>
                  <a:pt x="569015" y="1677599"/>
                  <a:pt x="572825" y="1677599"/>
                  <a:pt x="573777" y="1678552"/>
                </a:cubicBezTo>
                <a:cubicBezTo>
                  <a:pt x="575682" y="1680457"/>
                  <a:pt x="576635" y="1685219"/>
                  <a:pt x="575682" y="1686172"/>
                </a:cubicBezTo>
                <a:close/>
                <a:moveTo>
                  <a:pt x="889055" y="1877624"/>
                </a:moveTo>
                <a:cubicBezTo>
                  <a:pt x="889055" y="1874767"/>
                  <a:pt x="889055" y="1872862"/>
                  <a:pt x="890007" y="1871909"/>
                </a:cubicBezTo>
                <a:cubicBezTo>
                  <a:pt x="907152" y="1852859"/>
                  <a:pt x="907152" y="1849049"/>
                  <a:pt x="887150" y="1834762"/>
                </a:cubicBezTo>
                <a:cubicBezTo>
                  <a:pt x="854765" y="1812854"/>
                  <a:pt x="824285" y="1789042"/>
                  <a:pt x="789995" y="1769992"/>
                </a:cubicBezTo>
                <a:cubicBezTo>
                  <a:pt x="757610" y="1752847"/>
                  <a:pt x="722367" y="1741417"/>
                  <a:pt x="689030" y="1727129"/>
                </a:cubicBezTo>
                <a:cubicBezTo>
                  <a:pt x="677600" y="1722367"/>
                  <a:pt x="666170" y="1718557"/>
                  <a:pt x="655692" y="1712842"/>
                </a:cubicBezTo>
                <a:cubicBezTo>
                  <a:pt x="638547" y="1704269"/>
                  <a:pt x="621402" y="1693792"/>
                  <a:pt x="604257" y="1685219"/>
                </a:cubicBezTo>
                <a:cubicBezTo>
                  <a:pt x="586160" y="1675694"/>
                  <a:pt x="585207" y="1648072"/>
                  <a:pt x="602352" y="1636642"/>
                </a:cubicBezTo>
                <a:cubicBezTo>
                  <a:pt x="608067" y="1632832"/>
                  <a:pt x="614735" y="1630927"/>
                  <a:pt x="618545" y="1626164"/>
                </a:cubicBezTo>
                <a:cubicBezTo>
                  <a:pt x="623307" y="1621402"/>
                  <a:pt x="625212" y="1614734"/>
                  <a:pt x="628070" y="1608067"/>
                </a:cubicBezTo>
                <a:cubicBezTo>
                  <a:pt x="631880" y="1599494"/>
                  <a:pt x="632832" y="1589017"/>
                  <a:pt x="637595" y="1581397"/>
                </a:cubicBezTo>
                <a:cubicBezTo>
                  <a:pt x="658550" y="1549012"/>
                  <a:pt x="683315" y="1519484"/>
                  <a:pt x="711890" y="1492814"/>
                </a:cubicBezTo>
                <a:cubicBezTo>
                  <a:pt x="749990" y="1455667"/>
                  <a:pt x="771897" y="1408042"/>
                  <a:pt x="788090" y="1357559"/>
                </a:cubicBezTo>
                <a:cubicBezTo>
                  <a:pt x="812855" y="1278502"/>
                  <a:pt x="823332" y="1197539"/>
                  <a:pt x="821427" y="1114672"/>
                </a:cubicBezTo>
                <a:cubicBezTo>
                  <a:pt x="819522" y="1039424"/>
                  <a:pt x="820475" y="964177"/>
                  <a:pt x="819522" y="889882"/>
                </a:cubicBezTo>
                <a:cubicBezTo>
                  <a:pt x="818570" y="839399"/>
                  <a:pt x="815712" y="788917"/>
                  <a:pt x="813807" y="738434"/>
                </a:cubicBezTo>
                <a:cubicBezTo>
                  <a:pt x="813807" y="732719"/>
                  <a:pt x="813807" y="726052"/>
                  <a:pt x="813807" y="720337"/>
                </a:cubicBezTo>
                <a:cubicBezTo>
                  <a:pt x="815712" y="719384"/>
                  <a:pt x="817617" y="719384"/>
                  <a:pt x="818570" y="718432"/>
                </a:cubicBezTo>
                <a:cubicBezTo>
                  <a:pt x="833810" y="750817"/>
                  <a:pt x="848097" y="783202"/>
                  <a:pt x="863337" y="815587"/>
                </a:cubicBezTo>
                <a:cubicBezTo>
                  <a:pt x="864290" y="815587"/>
                  <a:pt x="865242" y="814634"/>
                  <a:pt x="866195" y="814634"/>
                </a:cubicBezTo>
                <a:cubicBezTo>
                  <a:pt x="860480" y="800347"/>
                  <a:pt x="853812" y="786059"/>
                  <a:pt x="848097" y="771772"/>
                </a:cubicBezTo>
                <a:cubicBezTo>
                  <a:pt x="841430" y="756532"/>
                  <a:pt x="836667" y="741292"/>
                  <a:pt x="828095" y="727004"/>
                </a:cubicBezTo>
                <a:cubicBezTo>
                  <a:pt x="809045" y="692714"/>
                  <a:pt x="809997" y="654614"/>
                  <a:pt x="810950" y="617467"/>
                </a:cubicBezTo>
                <a:cubicBezTo>
                  <a:pt x="810950" y="605084"/>
                  <a:pt x="811902" y="592702"/>
                  <a:pt x="812855" y="580319"/>
                </a:cubicBezTo>
                <a:cubicBezTo>
                  <a:pt x="813807" y="571747"/>
                  <a:pt x="815712" y="564127"/>
                  <a:pt x="816665" y="556507"/>
                </a:cubicBezTo>
                <a:cubicBezTo>
                  <a:pt x="818570" y="555554"/>
                  <a:pt x="819522" y="555554"/>
                  <a:pt x="821427" y="554602"/>
                </a:cubicBezTo>
                <a:cubicBezTo>
                  <a:pt x="832857" y="567937"/>
                  <a:pt x="844287" y="581272"/>
                  <a:pt x="856670" y="594607"/>
                </a:cubicBezTo>
                <a:cubicBezTo>
                  <a:pt x="872862" y="613657"/>
                  <a:pt x="887150" y="635564"/>
                  <a:pt x="913820" y="638422"/>
                </a:cubicBezTo>
                <a:cubicBezTo>
                  <a:pt x="942395" y="642232"/>
                  <a:pt x="956682" y="661282"/>
                  <a:pt x="974780" y="679379"/>
                </a:cubicBezTo>
                <a:cubicBezTo>
                  <a:pt x="981447" y="686047"/>
                  <a:pt x="984305" y="689857"/>
                  <a:pt x="973827" y="696524"/>
                </a:cubicBezTo>
                <a:cubicBezTo>
                  <a:pt x="964302" y="702239"/>
                  <a:pt x="956682" y="711764"/>
                  <a:pt x="950015" y="721289"/>
                </a:cubicBezTo>
                <a:cubicBezTo>
                  <a:pt x="931917" y="746054"/>
                  <a:pt x="914772" y="770819"/>
                  <a:pt x="899532" y="797489"/>
                </a:cubicBezTo>
                <a:cubicBezTo>
                  <a:pt x="910010" y="785107"/>
                  <a:pt x="920487" y="772724"/>
                  <a:pt x="930012" y="759389"/>
                </a:cubicBezTo>
                <a:cubicBezTo>
                  <a:pt x="935727" y="751769"/>
                  <a:pt x="939537" y="749864"/>
                  <a:pt x="945252" y="759389"/>
                </a:cubicBezTo>
                <a:cubicBezTo>
                  <a:pt x="952872" y="771772"/>
                  <a:pt x="961445" y="784154"/>
                  <a:pt x="954777" y="800347"/>
                </a:cubicBezTo>
                <a:cubicBezTo>
                  <a:pt x="913820" y="910837"/>
                  <a:pt x="909057" y="1026089"/>
                  <a:pt x="910962" y="1142294"/>
                </a:cubicBezTo>
                <a:cubicBezTo>
                  <a:pt x="913820" y="1260404"/>
                  <a:pt x="913820" y="1377562"/>
                  <a:pt x="917630" y="1495672"/>
                </a:cubicBezTo>
                <a:cubicBezTo>
                  <a:pt x="920487" y="1589017"/>
                  <a:pt x="924297" y="1683314"/>
                  <a:pt x="929060" y="1776659"/>
                </a:cubicBezTo>
                <a:cubicBezTo>
                  <a:pt x="929060" y="1785232"/>
                  <a:pt x="932870" y="1796662"/>
                  <a:pt x="938585" y="1802377"/>
                </a:cubicBezTo>
                <a:cubicBezTo>
                  <a:pt x="967160" y="1833809"/>
                  <a:pt x="996687" y="1865242"/>
                  <a:pt x="1026215" y="1895722"/>
                </a:cubicBezTo>
                <a:cubicBezTo>
                  <a:pt x="1030025" y="1899532"/>
                  <a:pt x="1033835" y="1903342"/>
                  <a:pt x="1036692" y="1909057"/>
                </a:cubicBezTo>
                <a:cubicBezTo>
                  <a:pt x="983352" y="1909057"/>
                  <a:pt x="935727" y="1897627"/>
                  <a:pt x="889055" y="1877624"/>
                </a:cubicBezTo>
                <a:close/>
                <a:moveTo>
                  <a:pt x="1279580" y="1673789"/>
                </a:moveTo>
                <a:cubicBezTo>
                  <a:pt x="1278627" y="1698554"/>
                  <a:pt x="1274817" y="1723319"/>
                  <a:pt x="1275770" y="1747132"/>
                </a:cubicBezTo>
                <a:cubicBezTo>
                  <a:pt x="1275770" y="1771897"/>
                  <a:pt x="1267197" y="1791899"/>
                  <a:pt x="1250052" y="1809044"/>
                </a:cubicBezTo>
                <a:cubicBezTo>
                  <a:pt x="1229097" y="1829047"/>
                  <a:pt x="1208142" y="1850002"/>
                  <a:pt x="1188140" y="1870004"/>
                </a:cubicBezTo>
                <a:cubicBezTo>
                  <a:pt x="1177662" y="1880482"/>
                  <a:pt x="1170042" y="1891912"/>
                  <a:pt x="1170042" y="1907152"/>
                </a:cubicBezTo>
                <a:cubicBezTo>
                  <a:pt x="1170042" y="1911914"/>
                  <a:pt x="1165280" y="1917629"/>
                  <a:pt x="1160517" y="1919534"/>
                </a:cubicBezTo>
                <a:cubicBezTo>
                  <a:pt x="1154802" y="1922392"/>
                  <a:pt x="1148135" y="1925249"/>
                  <a:pt x="1142420" y="1924297"/>
                </a:cubicBezTo>
                <a:cubicBezTo>
                  <a:pt x="1110987" y="1922392"/>
                  <a:pt x="1079555" y="1919534"/>
                  <a:pt x="1045265" y="1916677"/>
                </a:cubicBezTo>
                <a:cubicBezTo>
                  <a:pt x="1049075" y="1910009"/>
                  <a:pt x="1050980" y="1905247"/>
                  <a:pt x="1053837" y="1901437"/>
                </a:cubicBezTo>
                <a:cubicBezTo>
                  <a:pt x="1079555" y="1868099"/>
                  <a:pt x="1106225" y="1835714"/>
                  <a:pt x="1132895" y="1803329"/>
                </a:cubicBezTo>
                <a:cubicBezTo>
                  <a:pt x="1140515" y="1793804"/>
                  <a:pt x="1144325" y="1784279"/>
                  <a:pt x="1143372" y="1770944"/>
                </a:cubicBezTo>
                <a:cubicBezTo>
                  <a:pt x="1141467" y="1735702"/>
                  <a:pt x="1139562" y="1701412"/>
                  <a:pt x="1137657" y="1666169"/>
                </a:cubicBezTo>
                <a:cubicBezTo>
                  <a:pt x="1134800" y="1612829"/>
                  <a:pt x="1133847" y="1558537"/>
                  <a:pt x="1130037" y="1505197"/>
                </a:cubicBezTo>
                <a:cubicBezTo>
                  <a:pt x="1126227" y="1435664"/>
                  <a:pt x="1121465" y="1366132"/>
                  <a:pt x="1115750" y="1296599"/>
                </a:cubicBezTo>
                <a:cubicBezTo>
                  <a:pt x="1110035" y="1228019"/>
                  <a:pt x="1103367" y="1160392"/>
                  <a:pt x="1094795" y="1091812"/>
                </a:cubicBezTo>
                <a:cubicBezTo>
                  <a:pt x="1084317" y="1006087"/>
                  <a:pt x="1071935" y="920362"/>
                  <a:pt x="1037645" y="839399"/>
                </a:cubicBezTo>
                <a:cubicBezTo>
                  <a:pt x="1029072" y="820349"/>
                  <a:pt x="1024310" y="800347"/>
                  <a:pt x="1019547" y="780344"/>
                </a:cubicBezTo>
                <a:cubicBezTo>
                  <a:pt x="1018595" y="774629"/>
                  <a:pt x="1020500" y="767009"/>
                  <a:pt x="1024310" y="761294"/>
                </a:cubicBezTo>
                <a:cubicBezTo>
                  <a:pt x="1028120" y="755579"/>
                  <a:pt x="1034787" y="751769"/>
                  <a:pt x="1042407" y="744149"/>
                </a:cubicBezTo>
                <a:cubicBezTo>
                  <a:pt x="1051932" y="766057"/>
                  <a:pt x="1060505" y="785107"/>
                  <a:pt x="1069077" y="806062"/>
                </a:cubicBezTo>
                <a:cubicBezTo>
                  <a:pt x="1065267" y="773677"/>
                  <a:pt x="1037645" y="721289"/>
                  <a:pt x="1014785" y="699382"/>
                </a:cubicBezTo>
                <a:cubicBezTo>
                  <a:pt x="1003355" y="688904"/>
                  <a:pt x="1003355" y="687952"/>
                  <a:pt x="1015737" y="677474"/>
                </a:cubicBezTo>
                <a:cubicBezTo>
                  <a:pt x="1033835" y="662234"/>
                  <a:pt x="1051932" y="647947"/>
                  <a:pt x="1068125" y="631754"/>
                </a:cubicBezTo>
                <a:cubicBezTo>
                  <a:pt x="1084317" y="615562"/>
                  <a:pt x="1095747" y="596512"/>
                  <a:pt x="1096700" y="571747"/>
                </a:cubicBezTo>
                <a:cubicBezTo>
                  <a:pt x="1096700" y="565079"/>
                  <a:pt x="1099557" y="559364"/>
                  <a:pt x="1102415" y="552697"/>
                </a:cubicBezTo>
                <a:cubicBezTo>
                  <a:pt x="1111940" y="569842"/>
                  <a:pt x="1122417" y="586987"/>
                  <a:pt x="1120512" y="606989"/>
                </a:cubicBezTo>
                <a:cubicBezTo>
                  <a:pt x="1116702" y="651757"/>
                  <a:pt x="1111940" y="697477"/>
                  <a:pt x="1107177" y="742244"/>
                </a:cubicBezTo>
                <a:cubicBezTo>
                  <a:pt x="1106225" y="748912"/>
                  <a:pt x="1105272" y="754627"/>
                  <a:pt x="1108130" y="761294"/>
                </a:cubicBezTo>
                <a:cubicBezTo>
                  <a:pt x="1114797" y="714622"/>
                  <a:pt x="1120512" y="667949"/>
                  <a:pt x="1127180" y="621277"/>
                </a:cubicBezTo>
                <a:cubicBezTo>
                  <a:pt x="1150992" y="690809"/>
                  <a:pt x="1176710" y="758437"/>
                  <a:pt x="1187187" y="829874"/>
                </a:cubicBezTo>
                <a:cubicBezTo>
                  <a:pt x="1194807" y="886072"/>
                  <a:pt x="1212905" y="939412"/>
                  <a:pt x="1228145" y="993704"/>
                </a:cubicBezTo>
                <a:cubicBezTo>
                  <a:pt x="1240527" y="1037519"/>
                  <a:pt x="1247195" y="1082287"/>
                  <a:pt x="1246242" y="1128007"/>
                </a:cubicBezTo>
                <a:cubicBezTo>
                  <a:pt x="1244337" y="1207064"/>
                  <a:pt x="1252910" y="1285169"/>
                  <a:pt x="1270055" y="1363274"/>
                </a:cubicBezTo>
                <a:cubicBezTo>
                  <a:pt x="1274817" y="1384229"/>
                  <a:pt x="1274817" y="1405184"/>
                  <a:pt x="1276722" y="1427092"/>
                </a:cubicBezTo>
                <a:cubicBezTo>
                  <a:pt x="1279580" y="1463287"/>
                  <a:pt x="1284342" y="1499482"/>
                  <a:pt x="1284342" y="1534724"/>
                </a:cubicBezTo>
                <a:cubicBezTo>
                  <a:pt x="1284342" y="1581397"/>
                  <a:pt x="1281485" y="1628069"/>
                  <a:pt x="1279580" y="1673789"/>
                </a:cubicBezTo>
                <a:close/>
                <a:moveTo>
                  <a:pt x="1437695" y="1289932"/>
                </a:moveTo>
                <a:cubicBezTo>
                  <a:pt x="1439600" y="1289932"/>
                  <a:pt x="1440552" y="1288979"/>
                  <a:pt x="1442457" y="1288979"/>
                </a:cubicBezTo>
                <a:cubicBezTo>
                  <a:pt x="1444362" y="1292789"/>
                  <a:pt x="1446267" y="1296599"/>
                  <a:pt x="1447220" y="1300409"/>
                </a:cubicBezTo>
                <a:cubicBezTo>
                  <a:pt x="1448172" y="1308982"/>
                  <a:pt x="1448172" y="1318507"/>
                  <a:pt x="1448172" y="1327079"/>
                </a:cubicBezTo>
                <a:cubicBezTo>
                  <a:pt x="1446267" y="1352797"/>
                  <a:pt x="1451030" y="1375657"/>
                  <a:pt x="1470080" y="1394707"/>
                </a:cubicBezTo>
                <a:cubicBezTo>
                  <a:pt x="1481510" y="1406137"/>
                  <a:pt x="1481510" y="1418519"/>
                  <a:pt x="1476747" y="1433759"/>
                </a:cubicBezTo>
                <a:cubicBezTo>
                  <a:pt x="1469127" y="1457572"/>
                  <a:pt x="1453887" y="1476622"/>
                  <a:pt x="1439600" y="1497577"/>
                </a:cubicBezTo>
                <a:cubicBezTo>
                  <a:pt x="1431980" y="1428044"/>
                  <a:pt x="1431027" y="1359464"/>
                  <a:pt x="1437695" y="1289932"/>
                </a:cubicBezTo>
                <a:close/>
                <a:moveTo>
                  <a:pt x="1475795" y="1882387"/>
                </a:moveTo>
                <a:cubicBezTo>
                  <a:pt x="1468175" y="1887149"/>
                  <a:pt x="1465317" y="1880482"/>
                  <a:pt x="1462460" y="1874767"/>
                </a:cubicBezTo>
                <a:cubicBezTo>
                  <a:pt x="1438647" y="1833809"/>
                  <a:pt x="1411977" y="1796662"/>
                  <a:pt x="1371972" y="1769992"/>
                </a:cubicBezTo>
                <a:cubicBezTo>
                  <a:pt x="1360542" y="1762372"/>
                  <a:pt x="1348160" y="1756657"/>
                  <a:pt x="1336730" y="1750942"/>
                </a:cubicBezTo>
                <a:cubicBezTo>
                  <a:pt x="1331015" y="1748084"/>
                  <a:pt x="1325300" y="1746179"/>
                  <a:pt x="1319585" y="1744274"/>
                </a:cubicBezTo>
                <a:cubicBezTo>
                  <a:pt x="1319585" y="1742369"/>
                  <a:pt x="1320537" y="1740464"/>
                  <a:pt x="1320537" y="1738559"/>
                </a:cubicBezTo>
                <a:cubicBezTo>
                  <a:pt x="1326252" y="1739512"/>
                  <a:pt x="1331967" y="1738559"/>
                  <a:pt x="1337682" y="1740464"/>
                </a:cubicBezTo>
                <a:cubicBezTo>
                  <a:pt x="1367210" y="1749989"/>
                  <a:pt x="1395785" y="1762372"/>
                  <a:pt x="1416740" y="1788089"/>
                </a:cubicBezTo>
                <a:cubicBezTo>
                  <a:pt x="1434837" y="1809997"/>
                  <a:pt x="1454840" y="1831904"/>
                  <a:pt x="1473890" y="1853812"/>
                </a:cubicBezTo>
                <a:cubicBezTo>
                  <a:pt x="1476747" y="1857622"/>
                  <a:pt x="1478652" y="1861432"/>
                  <a:pt x="1480557" y="1865242"/>
                </a:cubicBezTo>
                <a:cubicBezTo>
                  <a:pt x="1483415" y="1872862"/>
                  <a:pt x="1482462" y="1878577"/>
                  <a:pt x="1475795" y="1882387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23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86007B-6E38-4431-A765-7574732FE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69"/>
            <a:ext cx="12192000" cy="6832461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981275A-3FFE-40D9-B617-B398C6828424}"/>
              </a:ext>
            </a:extLst>
          </p:cNvPr>
          <p:cNvSpPr/>
          <p:nvPr/>
        </p:nvSpPr>
        <p:spPr>
          <a:xfrm>
            <a:off x="0" y="12769"/>
            <a:ext cx="12192000" cy="6832460"/>
          </a:xfrm>
          <a:prstGeom prst="roundRect">
            <a:avLst>
              <a:gd name="adj" fmla="val 1203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18D268A-80B0-4235-A2DB-8333F0DF4999}"/>
              </a:ext>
            </a:extLst>
          </p:cNvPr>
          <p:cNvSpPr/>
          <p:nvPr/>
        </p:nvSpPr>
        <p:spPr>
          <a:xfrm>
            <a:off x="0" y="12768"/>
            <a:ext cx="12192000" cy="6832460"/>
          </a:xfrm>
          <a:prstGeom prst="roundRect">
            <a:avLst>
              <a:gd name="adj" fmla="val 1203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10390C-2810-4409-84FE-FB3A8F8E9C38}"/>
              </a:ext>
            </a:extLst>
          </p:cNvPr>
          <p:cNvSpPr/>
          <p:nvPr/>
        </p:nvSpPr>
        <p:spPr>
          <a:xfrm>
            <a:off x="1895475" y="1995485"/>
            <a:ext cx="8401050" cy="3704275"/>
          </a:xfrm>
          <a:prstGeom prst="rect">
            <a:avLst/>
          </a:prstGeom>
          <a:solidFill>
            <a:schemeClr val="accent4"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solidFill>
                  <a:srgbClr val="00206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Robin proposed new changes after a lot of brainstorming to get business up and running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solidFill>
                  <a:srgbClr val="00206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</a:rPr>
              <a:t>Make a home delivery</a:t>
            </a:r>
            <a:r>
              <a:rPr kumimoji="0" lang="en-US" sz="2400" b="1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</a:rPr>
              <a:t> app for Jacob’s restaurant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1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Offer Special WFH meal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</a:rPr>
              <a:t>Provide discount coupons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</a:rPr>
              <a:t>Have a few restaurant staff do the food delivery</a:t>
            </a: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166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205,693 Empty Restaurants Illustrations &amp; Clip Art - iStock">
            <a:extLst>
              <a:ext uri="{FF2B5EF4-FFF2-40B4-BE49-F238E27FC236}">
                <a16:creationId xmlns:a16="http://schemas.microsoft.com/office/drawing/2014/main" id="{4ABACCC4-F004-47FB-8675-8B4FF1FC1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0472"/>
            <a:ext cx="12192001" cy="683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70F021A-892F-4C25-8A6A-E236C8B47CA9}"/>
              </a:ext>
            </a:extLst>
          </p:cNvPr>
          <p:cNvSpPr/>
          <p:nvPr/>
        </p:nvSpPr>
        <p:spPr>
          <a:xfrm>
            <a:off x="-11067" y="0"/>
            <a:ext cx="12214134" cy="692912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092D9F-1982-4711-B324-2F1ED27D8BC2}"/>
              </a:ext>
            </a:extLst>
          </p:cNvPr>
          <p:cNvSpPr/>
          <p:nvPr/>
        </p:nvSpPr>
        <p:spPr>
          <a:xfrm>
            <a:off x="-22134" y="0"/>
            <a:ext cx="12214134" cy="692912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AD6C2D38-11F3-49B4-98D6-917EFB728223}"/>
              </a:ext>
            </a:extLst>
          </p:cNvPr>
          <p:cNvGrpSpPr/>
          <p:nvPr/>
        </p:nvGrpSpPr>
        <p:grpSpPr>
          <a:xfrm>
            <a:off x="8059882" y="3429000"/>
            <a:ext cx="1515374" cy="3066558"/>
            <a:chOff x="445712" y="1449040"/>
            <a:chExt cx="2113018" cy="3924176"/>
          </a:xfrm>
          <a:solidFill>
            <a:srgbClr val="0070C0"/>
          </a:solidFill>
        </p:grpSpPr>
        <p:sp>
          <p:nvSpPr>
            <p:cNvPr id="7" name="Rounded Rectangle 5">
              <a:extLst>
                <a:ext uri="{FF2B5EF4-FFF2-40B4-BE49-F238E27FC236}">
                  <a16:creationId xmlns:a16="http://schemas.microsoft.com/office/drawing/2014/main" id="{2FADE98E-5884-460E-85AA-8BEE679FA019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grpFill/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/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401D72C9-513F-4554-A300-7855D2F226BC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grpFill/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9" name="Group 7">
              <a:extLst>
                <a:ext uri="{FF2B5EF4-FFF2-40B4-BE49-F238E27FC236}">
                  <a16:creationId xmlns:a16="http://schemas.microsoft.com/office/drawing/2014/main" id="{CB25F01F-279E-4CC8-A2A4-8A4CB638EBE1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  <a:grpFill/>
          </p:grpSpPr>
          <p:sp>
            <p:nvSpPr>
              <p:cNvPr id="10" name="Oval 8">
                <a:extLst>
                  <a:ext uri="{FF2B5EF4-FFF2-40B4-BE49-F238E27FC236}">
                    <a16:creationId xmlns:a16="http://schemas.microsoft.com/office/drawing/2014/main" id="{48190C84-F1C5-4AEE-A607-100017AB51DC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pFill/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BE082E2C-CF2E-4CED-81CC-E6C09E1A1B3E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grpFill/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31F13F4-7689-4DA6-8A59-559541F3E5E9}"/>
              </a:ext>
            </a:extLst>
          </p:cNvPr>
          <p:cNvGrpSpPr/>
          <p:nvPr/>
        </p:nvGrpSpPr>
        <p:grpSpPr>
          <a:xfrm>
            <a:off x="2288417" y="3492976"/>
            <a:ext cx="4956137" cy="2744651"/>
            <a:chOff x="-548507" y="477868"/>
            <a:chExt cx="11570449" cy="6357177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877300E-A884-4240-8E4E-B9C081DE3593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00206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9A5AF82-ED42-4517-808E-DE6B8A9B7DB0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206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2782F6B-DE9E-4EB0-A538-A589F8581635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59C11CF-0D52-4C5A-9ED0-CCBCF4E8EC7E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3D08E92-9E34-4B07-948E-D5F3D1A16BA3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F9C6008-B748-4F17-978E-62339320E5EF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CD4F27B2-DBC3-43A1-B946-E3F9E0E3F4DF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A01672CE-A39E-47EA-9565-7EC693FC006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3E64772-5678-4274-B414-39D2BFAAC68D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7D4D63F3-0184-449C-AC5C-3E3E3B91943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93C8BB3-6ACC-434D-BA8C-4AE0CEBE26C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593C4E1-03A6-4679-A37C-1273D537BFE8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5122" name="Picture 2" descr="Restaurant Foods menu vector free download">
            <a:extLst>
              <a:ext uri="{FF2B5EF4-FFF2-40B4-BE49-F238E27FC236}">
                <a16:creationId xmlns:a16="http://schemas.microsoft.com/office/drawing/2014/main" id="{408744D9-C565-49D7-89A7-87BE2B2AF6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6303" y="3651175"/>
            <a:ext cx="3531439" cy="2231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reative restaurant vector food menu poster design | EPS Free Download -  Pikbest">
            <a:extLst>
              <a:ext uri="{FF2B5EF4-FFF2-40B4-BE49-F238E27FC236}">
                <a16:creationId xmlns:a16="http://schemas.microsoft.com/office/drawing/2014/main" id="{4A3B239F-5A36-46A3-B262-5D98CBBADB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96" t="16545" r="13571" b="11744"/>
          <a:stretch/>
        </p:blipFill>
        <p:spPr bwMode="auto">
          <a:xfrm>
            <a:off x="8243698" y="3705697"/>
            <a:ext cx="1195044" cy="2299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A364862-C202-4B5B-951C-97E89B0333B0}"/>
              </a:ext>
            </a:extLst>
          </p:cNvPr>
          <p:cNvSpPr txBox="1"/>
          <p:nvPr/>
        </p:nvSpPr>
        <p:spPr>
          <a:xfrm>
            <a:off x="1556174" y="1436012"/>
            <a:ext cx="8583506" cy="120032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Once Jacob approved the changes and ideas, Robin started working with IT team to develop app. Also he made sure that business requirements should meet up to the mark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541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eeting Table Pictures | Download Free Images on Unsplash">
            <a:extLst>
              <a:ext uri="{FF2B5EF4-FFF2-40B4-BE49-F238E27FC236}">
                <a16:creationId xmlns:a16="http://schemas.microsoft.com/office/drawing/2014/main" id="{86E6BDB9-1138-4FB3-9256-FD5713DE3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B176346-034D-4C81-BD3C-DAB7FB216D0B}"/>
              </a:ext>
            </a:extLst>
          </p:cNvPr>
          <p:cNvSpPr/>
          <p:nvPr/>
        </p:nvSpPr>
        <p:spPr>
          <a:xfrm>
            <a:off x="-22134" y="0"/>
            <a:ext cx="12214134" cy="692912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802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9EFCE20-2AE1-4A09-AEE8-9D49EBFF6C89}"/>
              </a:ext>
            </a:extLst>
          </p:cNvPr>
          <p:cNvSpPr/>
          <p:nvPr/>
        </p:nvSpPr>
        <p:spPr>
          <a:xfrm>
            <a:off x="-22134" y="0"/>
            <a:ext cx="12214134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59D6F4-996C-4143-8832-56B071227105}"/>
              </a:ext>
            </a:extLst>
          </p:cNvPr>
          <p:cNvSpPr txBox="1"/>
          <p:nvPr/>
        </p:nvSpPr>
        <p:spPr>
          <a:xfrm>
            <a:off x="596086" y="400844"/>
            <a:ext cx="6007914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Continuous Consultation 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4561C9-4AC8-4C5F-9E6F-E5FF46551151}"/>
              </a:ext>
            </a:extLst>
          </p:cNvPr>
          <p:cNvSpPr txBox="1"/>
          <p:nvPr/>
        </p:nvSpPr>
        <p:spPr>
          <a:xfrm>
            <a:off x="240486" y="2744450"/>
            <a:ext cx="70442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cs typeface="Arial" pitchFamily="34" charset="0"/>
              </a:rPr>
              <a:t>Robin also supervised the implementation of other related changes and conducted regular brainstorming sessions to evaluate progress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solidFill>
                  <a:schemeClr val="bg1"/>
                </a:solidFill>
                <a:cs typeface="Arial" pitchFamily="34" charset="0"/>
              </a:rPr>
              <a:t>Along with this exercise Robin has also done in-depth survey of other competitive market for better bounce back strategy </a:t>
            </a:r>
          </a:p>
        </p:txBody>
      </p:sp>
    </p:spTree>
    <p:extLst>
      <p:ext uri="{BB962C8B-B14F-4D97-AF65-F5344CB8AC3E}">
        <p14:creationId xmlns:p14="http://schemas.microsoft.com/office/powerpoint/2010/main" val="2495620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B2FA08-A104-4E8C-9AEF-6EC04365A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A50DB5D-CD9A-4A6A-901E-C5E1542A322D}"/>
              </a:ext>
            </a:extLst>
          </p:cNvPr>
          <p:cNvSpPr/>
          <p:nvPr/>
        </p:nvSpPr>
        <p:spPr>
          <a:xfrm>
            <a:off x="-22134" y="0"/>
            <a:ext cx="12214134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CC789C-1412-487F-9B41-4AB8426D022D}"/>
              </a:ext>
            </a:extLst>
          </p:cNvPr>
          <p:cNvSpPr/>
          <p:nvPr/>
        </p:nvSpPr>
        <p:spPr>
          <a:xfrm>
            <a:off x="0" y="0"/>
            <a:ext cx="6708531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B0F724-8187-47CF-BAF1-A607C80D4AEB}"/>
              </a:ext>
            </a:extLst>
          </p:cNvPr>
          <p:cNvSpPr txBox="1"/>
          <p:nvPr/>
        </p:nvSpPr>
        <p:spPr>
          <a:xfrm>
            <a:off x="350308" y="1062165"/>
            <a:ext cx="6007914" cy="415498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cs typeface="Arial" pitchFamily="34" charset="0"/>
              </a:rPr>
              <a:t>After the changes were implemented, Robin documented reports that gave Jacob’s business insight into the current changes</a:t>
            </a:r>
            <a:endParaRPr lang="ko-KR" altLang="en-US" sz="4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Up Arrow 4">
            <a:extLst>
              <a:ext uri="{FF2B5EF4-FFF2-40B4-BE49-F238E27FC236}">
                <a16:creationId xmlns:a16="http://schemas.microsoft.com/office/drawing/2014/main" id="{228D8285-CE56-46EE-B1A8-BDFB96BCB9D8}"/>
              </a:ext>
            </a:extLst>
          </p:cNvPr>
          <p:cNvSpPr/>
          <p:nvPr/>
        </p:nvSpPr>
        <p:spPr>
          <a:xfrm>
            <a:off x="9281815" y="2165393"/>
            <a:ext cx="1855321" cy="2616608"/>
          </a:xfrm>
          <a:prstGeom prst="upArrow">
            <a:avLst>
              <a:gd name="adj1" fmla="val 50000"/>
              <a:gd name="adj2" fmla="val 6193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Up Arrow 7">
            <a:extLst>
              <a:ext uri="{FF2B5EF4-FFF2-40B4-BE49-F238E27FC236}">
                <a16:creationId xmlns:a16="http://schemas.microsoft.com/office/drawing/2014/main" id="{7CE81945-EE04-4F1A-9E45-C39B3C39C714}"/>
              </a:ext>
            </a:extLst>
          </p:cNvPr>
          <p:cNvSpPr/>
          <p:nvPr/>
        </p:nvSpPr>
        <p:spPr>
          <a:xfrm rot="10800000">
            <a:off x="7670327" y="4956370"/>
            <a:ext cx="1348362" cy="1901630"/>
          </a:xfrm>
          <a:prstGeom prst="upArrow">
            <a:avLst>
              <a:gd name="adj1" fmla="val 50000"/>
              <a:gd name="adj2" fmla="val 6193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26EFF2-8A48-458A-80D9-686E3BF9BB75}"/>
              </a:ext>
            </a:extLst>
          </p:cNvPr>
          <p:cNvSpPr/>
          <p:nvPr/>
        </p:nvSpPr>
        <p:spPr>
          <a:xfrm>
            <a:off x="6730665" y="4774094"/>
            <a:ext cx="5483469" cy="1822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sz="27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ctr"/>
            <a:endParaRPr lang="ko-KR" altLang="en-US" sz="2700" dirty="0"/>
          </a:p>
        </p:txBody>
      </p:sp>
    </p:spTree>
    <p:extLst>
      <p:ext uri="{BB962C8B-B14F-4D97-AF65-F5344CB8AC3E}">
        <p14:creationId xmlns:p14="http://schemas.microsoft.com/office/powerpoint/2010/main" val="1044201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8DDC08-1335-45CC-A2C1-93587B947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8" y="0"/>
            <a:ext cx="12177224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48085A5-C4CE-4D4B-9E83-C5DD8D66E677}"/>
              </a:ext>
            </a:extLst>
          </p:cNvPr>
          <p:cNvSpPr/>
          <p:nvPr/>
        </p:nvSpPr>
        <p:spPr>
          <a:xfrm>
            <a:off x="-22134" y="0"/>
            <a:ext cx="12214134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grpSp>
        <p:nvGrpSpPr>
          <p:cNvPr id="14" name="Graphic 24">
            <a:extLst>
              <a:ext uri="{FF2B5EF4-FFF2-40B4-BE49-F238E27FC236}">
                <a16:creationId xmlns:a16="http://schemas.microsoft.com/office/drawing/2014/main" id="{C6DE64D1-5A5E-4E6D-8675-81017A3AA790}"/>
              </a:ext>
            </a:extLst>
          </p:cNvPr>
          <p:cNvGrpSpPr/>
          <p:nvPr/>
        </p:nvGrpSpPr>
        <p:grpSpPr>
          <a:xfrm>
            <a:off x="1430604" y="3836679"/>
            <a:ext cx="2420790" cy="3021320"/>
            <a:chOff x="3282132" y="608"/>
            <a:chExt cx="5624458" cy="6858000"/>
          </a:xfrm>
        </p:grpSpPr>
        <p:grpSp>
          <p:nvGrpSpPr>
            <p:cNvPr id="15" name="Graphic 24">
              <a:extLst>
                <a:ext uri="{FF2B5EF4-FFF2-40B4-BE49-F238E27FC236}">
                  <a16:creationId xmlns:a16="http://schemas.microsoft.com/office/drawing/2014/main" id="{24587520-39F5-4E6D-B5B6-4C5A750CFB67}"/>
                </a:ext>
              </a:extLst>
            </p:cNvPr>
            <p:cNvGrpSpPr/>
            <p:nvPr/>
          </p:nvGrpSpPr>
          <p:grpSpPr>
            <a:xfrm>
              <a:off x="3286299" y="608"/>
              <a:ext cx="5620291" cy="6858000"/>
              <a:chOff x="3286299" y="608"/>
              <a:chExt cx="5620291" cy="6858000"/>
            </a:xfrm>
            <a:solidFill>
              <a:schemeClr val="accent1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248163E-C445-4CD8-962B-82B207845AAE}"/>
                  </a:ext>
                </a:extLst>
              </p:cNvPr>
              <p:cNvSpPr/>
              <p:nvPr/>
            </p:nvSpPr>
            <p:spPr>
              <a:xfrm>
                <a:off x="6980300" y="5304247"/>
                <a:ext cx="7784" cy="7784"/>
              </a:xfrm>
              <a:custGeom>
                <a:avLst/>
                <a:gdLst>
                  <a:gd name="connsiteX0" fmla="*/ 0 w 0"/>
                  <a:gd name="connsiteY0" fmla="*/ 0 h 0"/>
                  <a:gd name="connsiteX1" fmla="*/ 0 w 0"/>
                  <a:gd name="connsiteY1" fmla="*/ 0 h 0"/>
                  <a:gd name="connsiteX2" fmla="*/ 0 w 0"/>
                  <a:gd name="connsiteY2" fmla="*/ 0 h 0"/>
                  <a:gd name="connsiteX3" fmla="*/ 0 w 0"/>
                  <a:gd name="connsiteY3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>
                    <a:moveTo>
                      <a:pt x="0" y="0"/>
                    </a:moveTo>
                    <a:cubicBezTo>
                      <a:pt x="0" y="778"/>
                      <a:pt x="0" y="778"/>
                      <a:pt x="0" y="0"/>
                    </a:cubicBezTo>
                    <a:cubicBezTo>
                      <a:pt x="0" y="778"/>
                      <a:pt x="0" y="778"/>
                      <a:pt x="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1C1E2"/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478C857E-E4C5-4893-88CC-E413D9237927}"/>
                  </a:ext>
                </a:extLst>
              </p:cNvPr>
              <p:cNvSpPr/>
              <p:nvPr/>
            </p:nvSpPr>
            <p:spPr>
              <a:xfrm>
                <a:off x="6925031" y="5090177"/>
                <a:ext cx="7784" cy="7784"/>
              </a:xfrm>
              <a:custGeom>
                <a:avLst/>
                <a:gdLst>
                  <a:gd name="connsiteX0" fmla="*/ 0 w 0"/>
                  <a:gd name="connsiteY0" fmla="*/ 0 h 0"/>
                  <a:gd name="connsiteX1" fmla="*/ 0 w 0"/>
                  <a:gd name="connsiteY1" fmla="*/ 0 h 0"/>
                  <a:gd name="connsiteX2" fmla="*/ 0 w 0"/>
                  <a:gd name="connsiteY2" fmla="*/ 0 h 0"/>
                  <a:gd name="connsiteX3" fmla="*/ 0 w 0"/>
                  <a:gd name="connsiteY3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778"/>
                      <a:pt x="0" y="0"/>
                    </a:cubicBezTo>
                    <a:cubicBezTo>
                      <a:pt x="0" y="778"/>
                      <a:pt x="0" y="778"/>
                      <a:pt x="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1C1E2"/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8319DCB3-7929-4C26-9A4F-BA0D92F4266B}"/>
                  </a:ext>
                </a:extLst>
              </p:cNvPr>
              <p:cNvSpPr/>
              <p:nvPr/>
            </p:nvSpPr>
            <p:spPr>
              <a:xfrm>
                <a:off x="8639920" y="790110"/>
                <a:ext cx="7784" cy="7784"/>
              </a:xfrm>
              <a:custGeom>
                <a:avLst/>
                <a:gdLst>
                  <a:gd name="connsiteX0" fmla="*/ 0 w 0"/>
                  <a:gd name="connsiteY0" fmla="*/ 0 h 0"/>
                  <a:gd name="connsiteX1" fmla="*/ 0 w 0"/>
                  <a:gd name="connsiteY1" fmla="*/ 0 h 0"/>
                  <a:gd name="connsiteX2" fmla="*/ 0 w 0"/>
                  <a:gd name="connsiteY2" fmla="*/ 0 h 0"/>
                  <a:gd name="connsiteX3" fmla="*/ 0 w 0"/>
                  <a:gd name="connsiteY3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1C1E2"/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78AA259C-FF7D-4537-AEF9-EBBB2B262CFF}"/>
                  </a:ext>
                </a:extLst>
              </p:cNvPr>
              <p:cNvSpPr/>
              <p:nvPr/>
            </p:nvSpPr>
            <p:spPr>
              <a:xfrm>
                <a:off x="3286299" y="608"/>
                <a:ext cx="5620291" cy="6858000"/>
              </a:xfrm>
              <a:custGeom>
                <a:avLst/>
                <a:gdLst>
                  <a:gd name="connsiteX0" fmla="*/ 5622960 w 5620290"/>
                  <a:gd name="connsiteY0" fmla="*/ 1118001 h 6858000"/>
                  <a:gd name="connsiteX1" fmla="*/ 5610504 w 5620290"/>
                  <a:gd name="connsiteY1" fmla="*/ 1073630 h 6858000"/>
                  <a:gd name="connsiteX2" fmla="*/ 5466494 w 5620290"/>
                  <a:gd name="connsiteY2" fmla="*/ 916387 h 6858000"/>
                  <a:gd name="connsiteX3" fmla="*/ 5423680 w 5620290"/>
                  <a:gd name="connsiteY3" fmla="*/ 783275 h 6858000"/>
                  <a:gd name="connsiteX4" fmla="*/ 5324819 w 5620290"/>
                  <a:gd name="connsiteY4" fmla="*/ 840879 h 6858000"/>
                  <a:gd name="connsiteX5" fmla="*/ 5250868 w 5620290"/>
                  <a:gd name="connsiteY5" fmla="*/ 868902 h 6858000"/>
                  <a:gd name="connsiteX6" fmla="*/ 5121648 w 5620290"/>
                  <a:gd name="connsiteY6" fmla="*/ 943632 h 6858000"/>
                  <a:gd name="connsiteX7" fmla="*/ 4992428 w 5620290"/>
                  <a:gd name="connsiteY7" fmla="*/ 1118779 h 6858000"/>
                  <a:gd name="connsiteX8" fmla="*/ 5121648 w 5620290"/>
                  <a:gd name="connsiteY8" fmla="*/ 1484643 h 6858000"/>
                  <a:gd name="connsiteX9" fmla="*/ 5112307 w 5620290"/>
                  <a:gd name="connsiteY9" fmla="*/ 1689371 h 6858000"/>
                  <a:gd name="connsiteX10" fmla="*/ 5030571 w 5620290"/>
                  <a:gd name="connsiteY10" fmla="*/ 1882423 h 6858000"/>
                  <a:gd name="connsiteX11" fmla="*/ 4964404 w 5620290"/>
                  <a:gd name="connsiteY11" fmla="*/ 1907333 h 6858000"/>
                  <a:gd name="connsiteX12" fmla="*/ 4885004 w 5620290"/>
                  <a:gd name="connsiteY12" fmla="*/ 2028768 h 6858000"/>
                  <a:gd name="connsiteX13" fmla="*/ 4588421 w 5620290"/>
                  <a:gd name="connsiteY13" fmla="*/ 2488823 h 6858000"/>
                  <a:gd name="connsiteX14" fmla="*/ 4435070 w 5620290"/>
                  <a:gd name="connsiteY14" fmla="*/ 2723131 h 6858000"/>
                  <a:gd name="connsiteX15" fmla="*/ 4297287 w 5620290"/>
                  <a:gd name="connsiteY15" fmla="*/ 2909955 h 6858000"/>
                  <a:gd name="connsiteX16" fmla="*/ 4108906 w 5620290"/>
                  <a:gd name="connsiteY16" fmla="*/ 2942649 h 6858000"/>
                  <a:gd name="connsiteX17" fmla="*/ 3887831 w 5620290"/>
                  <a:gd name="connsiteY17" fmla="*/ 2969895 h 6858000"/>
                  <a:gd name="connsiteX18" fmla="*/ 2873532 w 5620290"/>
                  <a:gd name="connsiteY18" fmla="*/ 2864028 h 6858000"/>
                  <a:gd name="connsiteX19" fmla="*/ 2650121 w 5620290"/>
                  <a:gd name="connsiteY19" fmla="*/ 2882710 h 6858000"/>
                  <a:gd name="connsiteX20" fmla="*/ 2527129 w 5620290"/>
                  <a:gd name="connsiteY20" fmla="*/ 2937200 h 6858000"/>
                  <a:gd name="connsiteX21" fmla="*/ 2455513 w 5620290"/>
                  <a:gd name="connsiteY21" fmla="*/ 2920075 h 6858000"/>
                  <a:gd name="connsiteX22" fmla="*/ 2536470 w 5620290"/>
                  <a:gd name="connsiteY22" fmla="*/ 2705227 h 6858000"/>
                  <a:gd name="connsiteX23" fmla="*/ 2684372 w 5620290"/>
                  <a:gd name="connsiteY23" fmla="*/ 2368165 h 6858000"/>
                  <a:gd name="connsiteX24" fmla="*/ 2683594 w 5620290"/>
                  <a:gd name="connsiteY24" fmla="*/ 2255292 h 6858000"/>
                  <a:gd name="connsiteX25" fmla="*/ 2657906 w 5620290"/>
                  <a:gd name="connsiteY25" fmla="*/ 2052121 h 6858000"/>
                  <a:gd name="connsiteX26" fmla="*/ 2672696 w 5620290"/>
                  <a:gd name="connsiteY26" fmla="*/ 1753203 h 6858000"/>
                  <a:gd name="connsiteX27" fmla="*/ 2618984 w 5620290"/>
                  <a:gd name="connsiteY27" fmla="*/ 1554702 h 6858000"/>
                  <a:gd name="connsiteX28" fmla="*/ 2566829 w 5620290"/>
                  <a:gd name="connsiteY28" fmla="*/ 1455063 h 6858000"/>
                  <a:gd name="connsiteX29" fmla="*/ 2562937 w 5620290"/>
                  <a:gd name="connsiteY29" fmla="*/ 1375663 h 6858000"/>
                  <a:gd name="connsiteX30" fmla="*/ 2326293 w 5620290"/>
                  <a:gd name="connsiteY30" fmla="*/ 1143689 h 6858000"/>
                  <a:gd name="connsiteX31" fmla="*/ 1781389 w 5620290"/>
                  <a:gd name="connsiteY31" fmla="*/ 1128121 h 6858000"/>
                  <a:gd name="connsiteX32" fmla="*/ 1572769 w 5620290"/>
                  <a:gd name="connsiteY32" fmla="*/ 1281472 h 6858000"/>
                  <a:gd name="connsiteX33" fmla="*/ 1441214 w 5620290"/>
                  <a:gd name="connsiteY33" fmla="*/ 1490871 h 6858000"/>
                  <a:gd name="connsiteX34" fmla="*/ 1438100 w 5620290"/>
                  <a:gd name="connsiteY34" fmla="*/ 1497098 h 6858000"/>
                  <a:gd name="connsiteX35" fmla="*/ 1337682 w 5620290"/>
                  <a:gd name="connsiteY35" fmla="*/ 1996074 h 6858000"/>
                  <a:gd name="connsiteX36" fmla="*/ 1547859 w 5620290"/>
                  <a:gd name="connsiteY36" fmla="*/ 2529301 h 6858000"/>
                  <a:gd name="connsiteX37" fmla="*/ 1569655 w 5620290"/>
                  <a:gd name="connsiteY37" fmla="*/ 2550319 h 6858000"/>
                  <a:gd name="connsiteX38" fmla="*/ 1569655 w 5620290"/>
                  <a:gd name="connsiteY38" fmla="*/ 2550319 h 6858000"/>
                  <a:gd name="connsiteX39" fmla="*/ 1540075 w 5620290"/>
                  <a:gd name="connsiteY39" fmla="*/ 2727023 h 6858000"/>
                  <a:gd name="connsiteX40" fmla="*/ 1522949 w 5620290"/>
                  <a:gd name="connsiteY40" fmla="*/ 2895943 h 6858000"/>
                  <a:gd name="connsiteX41" fmla="*/ 1073015 w 5620290"/>
                  <a:gd name="connsiteY41" fmla="*/ 3086660 h 6858000"/>
                  <a:gd name="connsiteX42" fmla="*/ 728169 w 5620290"/>
                  <a:gd name="connsiteY42" fmla="*/ 2980014 h 6858000"/>
                  <a:gd name="connsiteX43" fmla="*/ 723498 w 5620290"/>
                  <a:gd name="connsiteY43" fmla="*/ 2944985 h 6858000"/>
                  <a:gd name="connsiteX44" fmla="*/ 733618 w 5620290"/>
                  <a:gd name="connsiteY44" fmla="*/ 1404465 h 6858000"/>
                  <a:gd name="connsiteX45" fmla="*/ 718049 w 5620290"/>
                  <a:gd name="connsiteY45" fmla="*/ 1376441 h 6858000"/>
                  <a:gd name="connsiteX46" fmla="*/ 700923 w 5620290"/>
                  <a:gd name="connsiteY46" fmla="*/ 1374884 h 6858000"/>
                  <a:gd name="connsiteX47" fmla="*/ 718827 w 5620290"/>
                  <a:gd name="connsiteY47" fmla="*/ 1348417 h 6858000"/>
                  <a:gd name="connsiteX48" fmla="*/ 883077 w 5620290"/>
                  <a:gd name="connsiteY48" fmla="*/ 918722 h 6858000"/>
                  <a:gd name="connsiteX49" fmla="*/ 898646 w 5620290"/>
                  <a:gd name="connsiteY49" fmla="*/ 903932 h 6858000"/>
                  <a:gd name="connsiteX50" fmla="*/ 1093254 w 5620290"/>
                  <a:gd name="connsiteY50" fmla="*/ 710880 h 6858000"/>
                  <a:gd name="connsiteX51" fmla="*/ 1272294 w 5620290"/>
                  <a:gd name="connsiteY51" fmla="*/ 215796 h 6858000"/>
                  <a:gd name="connsiteX52" fmla="*/ 1299539 w 5620290"/>
                  <a:gd name="connsiteY52" fmla="*/ 54661 h 6858000"/>
                  <a:gd name="connsiteX53" fmla="*/ 1232594 w 5620290"/>
                  <a:gd name="connsiteY53" fmla="*/ 1727 h 6858000"/>
                  <a:gd name="connsiteX54" fmla="*/ 1118942 w 5620290"/>
                  <a:gd name="connsiteY54" fmla="*/ 79571 h 6858000"/>
                  <a:gd name="connsiteX55" fmla="*/ 1079242 w 5620290"/>
                  <a:gd name="connsiteY55" fmla="*/ 98253 h 6858000"/>
                  <a:gd name="connsiteX56" fmla="*/ 607511 w 5620290"/>
                  <a:gd name="connsiteY56" fmla="*/ 109151 h 6858000"/>
                  <a:gd name="connsiteX57" fmla="*/ 590386 w 5620290"/>
                  <a:gd name="connsiteY57" fmla="*/ 120049 h 6858000"/>
                  <a:gd name="connsiteX58" fmla="*/ 430807 w 5620290"/>
                  <a:gd name="connsiteY58" fmla="*/ 728006 h 6858000"/>
                  <a:gd name="connsiteX59" fmla="*/ 359191 w 5620290"/>
                  <a:gd name="connsiteY59" fmla="*/ 1103989 h 6858000"/>
                  <a:gd name="connsiteX60" fmla="*/ 288354 w 5620290"/>
                  <a:gd name="connsiteY60" fmla="*/ 1289256 h 6858000"/>
                  <a:gd name="connsiteX61" fmla="*/ 207397 w 5620290"/>
                  <a:gd name="connsiteY61" fmla="*/ 1321951 h 6858000"/>
                  <a:gd name="connsiteX62" fmla="*/ 156798 w 5620290"/>
                  <a:gd name="connsiteY62" fmla="*/ 1335962 h 6858000"/>
                  <a:gd name="connsiteX63" fmla="*/ 151349 w 5620290"/>
                  <a:gd name="connsiteY63" fmla="*/ 1344525 h 6858000"/>
                  <a:gd name="connsiteX64" fmla="*/ 108535 w 5620290"/>
                  <a:gd name="connsiteY64" fmla="*/ 1578834 h 6858000"/>
                  <a:gd name="connsiteX65" fmla="*/ 4225 w 5620290"/>
                  <a:gd name="connsiteY65" fmla="*/ 2533193 h 6858000"/>
                  <a:gd name="connsiteX66" fmla="*/ 120990 w 5620290"/>
                  <a:gd name="connsiteY66" fmla="*/ 3475876 h 6858000"/>
                  <a:gd name="connsiteX67" fmla="*/ 416017 w 5620290"/>
                  <a:gd name="connsiteY67" fmla="*/ 3993535 h 6858000"/>
                  <a:gd name="connsiteX68" fmla="*/ 695474 w 5620290"/>
                  <a:gd name="connsiteY68" fmla="*/ 4238741 h 6858000"/>
                  <a:gd name="connsiteX69" fmla="*/ 862059 w 5620290"/>
                  <a:gd name="connsiteY69" fmla="*/ 4336824 h 6858000"/>
                  <a:gd name="connsiteX70" fmla="*/ 991279 w 5620290"/>
                  <a:gd name="connsiteY70" fmla="*/ 4479277 h 6858000"/>
                  <a:gd name="connsiteX71" fmla="*/ 1363370 w 5620290"/>
                  <a:gd name="connsiteY71" fmla="*/ 4968134 h 6858000"/>
                  <a:gd name="connsiteX72" fmla="*/ 1671630 w 5620290"/>
                  <a:gd name="connsiteY72" fmla="*/ 5476451 h 6858000"/>
                  <a:gd name="connsiteX73" fmla="*/ 1808634 w 5620290"/>
                  <a:gd name="connsiteY73" fmla="*/ 6085965 h 6858000"/>
                  <a:gd name="connsiteX74" fmla="*/ 1821868 w 5620290"/>
                  <a:gd name="connsiteY74" fmla="*/ 6108539 h 6858000"/>
                  <a:gd name="connsiteX75" fmla="*/ 1794623 w 5620290"/>
                  <a:gd name="connsiteY75" fmla="*/ 6142790 h 6858000"/>
                  <a:gd name="connsiteX76" fmla="*/ 1737019 w 5620290"/>
                  <a:gd name="connsiteY76" fmla="*/ 6553025 h 6858000"/>
                  <a:gd name="connsiteX77" fmla="*/ 1741689 w 5620290"/>
                  <a:gd name="connsiteY77" fmla="*/ 6823920 h 6858000"/>
                  <a:gd name="connsiteX78" fmla="*/ 1755701 w 5620290"/>
                  <a:gd name="connsiteY78" fmla="*/ 6852722 h 6858000"/>
                  <a:gd name="connsiteX79" fmla="*/ 1898154 w 5620290"/>
                  <a:gd name="connsiteY79" fmla="*/ 6852722 h 6858000"/>
                  <a:gd name="connsiteX80" fmla="*/ 2066296 w 5620290"/>
                  <a:gd name="connsiteY80" fmla="*/ 6852722 h 6858000"/>
                  <a:gd name="connsiteX81" fmla="*/ 2390125 w 5620290"/>
                  <a:gd name="connsiteY81" fmla="*/ 6852722 h 6858000"/>
                  <a:gd name="connsiteX82" fmla="*/ 3037003 w 5620290"/>
                  <a:gd name="connsiteY82" fmla="*/ 6852722 h 6858000"/>
                  <a:gd name="connsiteX83" fmla="*/ 3683881 w 5620290"/>
                  <a:gd name="connsiteY83" fmla="*/ 6852722 h 6858000"/>
                  <a:gd name="connsiteX84" fmla="*/ 4097230 w 5620290"/>
                  <a:gd name="connsiteY84" fmla="*/ 6859727 h 6858000"/>
                  <a:gd name="connsiteX85" fmla="*/ 3904956 w 5620290"/>
                  <a:gd name="connsiteY85" fmla="*/ 6193388 h 6858000"/>
                  <a:gd name="connsiteX86" fmla="*/ 3760168 w 5620290"/>
                  <a:gd name="connsiteY86" fmla="*/ 5566749 h 6858000"/>
                  <a:gd name="connsiteX87" fmla="*/ 3616157 w 5620290"/>
                  <a:gd name="connsiteY87" fmla="*/ 5004720 h 6858000"/>
                  <a:gd name="connsiteX88" fmla="*/ 3304784 w 5620290"/>
                  <a:gd name="connsiteY88" fmla="*/ 3805154 h 6858000"/>
                  <a:gd name="connsiteX89" fmla="*/ 3319574 w 5620290"/>
                  <a:gd name="connsiteY89" fmla="*/ 3777909 h 6858000"/>
                  <a:gd name="connsiteX90" fmla="*/ 3616157 w 5620290"/>
                  <a:gd name="connsiteY90" fmla="*/ 3771681 h 6858000"/>
                  <a:gd name="connsiteX91" fmla="*/ 3949327 w 5620290"/>
                  <a:gd name="connsiteY91" fmla="*/ 3693059 h 6858000"/>
                  <a:gd name="connsiteX92" fmla="*/ 4364232 w 5620290"/>
                  <a:gd name="connsiteY92" fmla="*/ 3593420 h 6858000"/>
                  <a:gd name="connsiteX93" fmla="*/ 4565846 w 5620290"/>
                  <a:gd name="connsiteY93" fmla="*/ 3545157 h 6858000"/>
                  <a:gd name="connsiteX94" fmla="*/ 4718420 w 5620290"/>
                  <a:gd name="connsiteY94" fmla="*/ 3489110 h 6858000"/>
                  <a:gd name="connsiteX95" fmla="*/ 4823508 w 5620290"/>
                  <a:gd name="connsiteY95" fmla="*/ 3407374 h 6858000"/>
                  <a:gd name="connsiteX96" fmla="*/ 5000213 w 5620290"/>
                  <a:gd name="connsiteY96" fmla="*/ 3107677 h 6858000"/>
                  <a:gd name="connsiteX97" fmla="*/ 5173025 w 5620290"/>
                  <a:gd name="connsiteY97" fmla="*/ 2784627 h 6858000"/>
                  <a:gd name="connsiteX98" fmla="*/ 5401884 w 5620290"/>
                  <a:gd name="connsiteY98" fmla="*/ 2112839 h 6858000"/>
                  <a:gd name="connsiteX99" fmla="*/ 5390208 w 5620290"/>
                  <a:gd name="connsiteY99" fmla="*/ 2064576 h 6858000"/>
                  <a:gd name="connsiteX100" fmla="*/ 5362963 w 5620290"/>
                  <a:gd name="connsiteY100" fmla="*/ 2043559 h 6858000"/>
                  <a:gd name="connsiteX101" fmla="*/ 5357513 w 5620290"/>
                  <a:gd name="connsiteY101" fmla="*/ 2039666 h 6858000"/>
                  <a:gd name="connsiteX102" fmla="*/ 5367633 w 5620290"/>
                  <a:gd name="connsiteY102" fmla="*/ 2030325 h 6858000"/>
                  <a:gd name="connsiteX103" fmla="*/ 5513200 w 5620290"/>
                  <a:gd name="connsiteY103" fmla="*/ 1653563 h 6858000"/>
                  <a:gd name="connsiteX104" fmla="*/ 5605055 w 5620290"/>
                  <a:gd name="connsiteY104" fmla="*/ 1431710 h 6858000"/>
                  <a:gd name="connsiteX105" fmla="*/ 5626852 w 5620290"/>
                  <a:gd name="connsiteY105" fmla="*/ 1182611 h 6858000"/>
                  <a:gd name="connsiteX106" fmla="*/ 5622960 w 5620290"/>
                  <a:gd name="connsiteY106" fmla="*/ 1118001 h 6858000"/>
                  <a:gd name="connsiteX107" fmla="*/ 2438387 w 5620290"/>
                  <a:gd name="connsiteY107" fmla="*/ 2923189 h 6858000"/>
                  <a:gd name="connsiteX108" fmla="*/ 2436052 w 5620290"/>
                  <a:gd name="connsiteY108" fmla="*/ 2930194 h 6858000"/>
                  <a:gd name="connsiteX109" fmla="*/ 2446950 w 5620290"/>
                  <a:gd name="connsiteY109" fmla="*/ 2962889 h 6858000"/>
                  <a:gd name="connsiteX110" fmla="*/ 2457070 w 5620290"/>
                  <a:gd name="connsiteY110" fmla="*/ 2981571 h 6858000"/>
                  <a:gd name="connsiteX111" fmla="*/ 2446172 w 5620290"/>
                  <a:gd name="connsiteY111" fmla="*/ 2981571 h 6858000"/>
                  <a:gd name="connsiteX112" fmla="*/ 2433717 w 5620290"/>
                  <a:gd name="connsiteY112" fmla="*/ 2928638 h 6858000"/>
                  <a:gd name="connsiteX113" fmla="*/ 2428268 w 5620290"/>
                  <a:gd name="connsiteY113" fmla="*/ 2927081 h 6858000"/>
                  <a:gd name="connsiteX114" fmla="*/ 2438387 w 5620290"/>
                  <a:gd name="connsiteY114" fmla="*/ 2923189 h 6858000"/>
                  <a:gd name="connsiteX115" fmla="*/ 2405693 w 5620290"/>
                  <a:gd name="connsiteY115" fmla="*/ 2936422 h 6858000"/>
                  <a:gd name="connsiteX116" fmla="*/ 2415813 w 5620290"/>
                  <a:gd name="connsiteY116" fmla="*/ 2930973 h 6858000"/>
                  <a:gd name="connsiteX117" fmla="*/ 2398687 w 5620290"/>
                  <a:gd name="connsiteY117" fmla="*/ 2937200 h 6858000"/>
                  <a:gd name="connsiteX118" fmla="*/ 2405693 w 5620290"/>
                  <a:gd name="connsiteY118" fmla="*/ 2936422 h 6858000"/>
                  <a:gd name="connsiteX119" fmla="*/ 5099073 w 5620290"/>
                  <a:gd name="connsiteY119" fmla="*/ 1926015 h 6858000"/>
                  <a:gd name="connsiteX120" fmla="*/ 5113086 w 5620290"/>
                  <a:gd name="connsiteY120" fmla="*/ 1934578 h 6858000"/>
                  <a:gd name="connsiteX121" fmla="*/ 5099073 w 5620290"/>
                  <a:gd name="connsiteY121" fmla="*/ 1926015 h 6858000"/>
                  <a:gd name="connsiteX122" fmla="*/ 5222845 w 5620290"/>
                  <a:gd name="connsiteY122" fmla="*/ 1983619 h 6858000"/>
                  <a:gd name="connsiteX123" fmla="*/ 5219731 w 5620290"/>
                  <a:gd name="connsiteY123" fmla="*/ 1980505 h 6858000"/>
                  <a:gd name="connsiteX124" fmla="*/ 5229851 w 5620290"/>
                  <a:gd name="connsiteY124" fmla="*/ 1987511 h 6858000"/>
                  <a:gd name="connsiteX125" fmla="*/ 5236078 w 5620290"/>
                  <a:gd name="connsiteY125" fmla="*/ 1991403 h 6858000"/>
                  <a:gd name="connsiteX126" fmla="*/ 5222845 w 5620290"/>
                  <a:gd name="connsiteY126" fmla="*/ 1983619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5620290" h="6858000">
                    <a:moveTo>
                      <a:pt x="5622960" y="1118001"/>
                    </a:moveTo>
                    <a:cubicBezTo>
                      <a:pt x="5620624" y="1102432"/>
                      <a:pt x="5617510" y="1087642"/>
                      <a:pt x="5610504" y="1073630"/>
                    </a:cubicBezTo>
                    <a:cubicBezTo>
                      <a:pt x="5566912" y="975548"/>
                      <a:pt x="5450147" y="1051834"/>
                      <a:pt x="5466494" y="916387"/>
                    </a:cubicBezTo>
                    <a:cubicBezTo>
                      <a:pt x="5475057" y="846328"/>
                      <a:pt x="5483620" y="823753"/>
                      <a:pt x="5423680" y="783275"/>
                    </a:cubicBezTo>
                    <a:cubicBezTo>
                      <a:pt x="5368412" y="745910"/>
                      <a:pt x="5347394" y="808184"/>
                      <a:pt x="5324819" y="840879"/>
                    </a:cubicBezTo>
                    <a:cubicBezTo>
                      <a:pt x="5293682" y="884471"/>
                      <a:pt x="5299131" y="871238"/>
                      <a:pt x="5250868" y="868902"/>
                    </a:cubicBezTo>
                    <a:cubicBezTo>
                      <a:pt x="5180031" y="865010"/>
                      <a:pt x="5172246" y="921836"/>
                      <a:pt x="5121648" y="943632"/>
                    </a:cubicBezTo>
                    <a:cubicBezTo>
                      <a:pt x="5065601" y="986446"/>
                      <a:pt x="5025901" y="1058062"/>
                      <a:pt x="4992428" y="1118779"/>
                    </a:cubicBezTo>
                    <a:cubicBezTo>
                      <a:pt x="4934046" y="1223090"/>
                      <a:pt x="5102187" y="1379555"/>
                      <a:pt x="5121648" y="1484643"/>
                    </a:cubicBezTo>
                    <a:cubicBezTo>
                      <a:pt x="5134103" y="1552367"/>
                      <a:pt x="5128654" y="1622426"/>
                      <a:pt x="5112307" y="1689371"/>
                    </a:cubicBezTo>
                    <a:cubicBezTo>
                      <a:pt x="5108415" y="1706497"/>
                      <a:pt x="5040691" y="1887872"/>
                      <a:pt x="5030571" y="1882423"/>
                    </a:cubicBezTo>
                    <a:cubicBezTo>
                      <a:pt x="4997877" y="1862962"/>
                      <a:pt x="4981530" y="1879309"/>
                      <a:pt x="4964404" y="1907333"/>
                    </a:cubicBezTo>
                    <a:cubicBezTo>
                      <a:pt x="4939494" y="1948590"/>
                      <a:pt x="4910693" y="1988290"/>
                      <a:pt x="4885004" y="2028768"/>
                    </a:cubicBezTo>
                    <a:cubicBezTo>
                      <a:pt x="4787700" y="2182898"/>
                      <a:pt x="4688061" y="2336250"/>
                      <a:pt x="4588421" y="2488823"/>
                    </a:cubicBezTo>
                    <a:cubicBezTo>
                      <a:pt x="4537045" y="2566666"/>
                      <a:pt x="4485668" y="2645288"/>
                      <a:pt x="4435070" y="2723131"/>
                    </a:cubicBezTo>
                    <a:cubicBezTo>
                      <a:pt x="4398483" y="2779178"/>
                      <a:pt x="4357226" y="2875704"/>
                      <a:pt x="4297287" y="2909955"/>
                    </a:cubicBezTo>
                    <a:cubicBezTo>
                      <a:pt x="4249024" y="2937979"/>
                      <a:pt x="4163396" y="2935644"/>
                      <a:pt x="4108906" y="2942649"/>
                    </a:cubicBezTo>
                    <a:cubicBezTo>
                      <a:pt x="4035733" y="2951991"/>
                      <a:pt x="3961782" y="2966002"/>
                      <a:pt x="3887831" y="2969895"/>
                    </a:cubicBezTo>
                    <a:cubicBezTo>
                      <a:pt x="3541428" y="2987799"/>
                      <a:pt x="3212929" y="2924745"/>
                      <a:pt x="2873532" y="2864028"/>
                    </a:cubicBezTo>
                    <a:cubicBezTo>
                      <a:pt x="2796467" y="2850016"/>
                      <a:pt x="2722516" y="2854686"/>
                      <a:pt x="2650121" y="2882710"/>
                    </a:cubicBezTo>
                    <a:cubicBezTo>
                      <a:pt x="2608086" y="2899057"/>
                      <a:pt x="2567607" y="2917740"/>
                      <a:pt x="2527129" y="2937200"/>
                    </a:cubicBezTo>
                    <a:cubicBezTo>
                      <a:pt x="2478866" y="2961332"/>
                      <a:pt x="2483537" y="2964446"/>
                      <a:pt x="2455513" y="2920075"/>
                    </a:cubicBezTo>
                    <a:cubicBezTo>
                      <a:pt x="2450064" y="2913069"/>
                      <a:pt x="2531021" y="2732472"/>
                      <a:pt x="2536470" y="2705227"/>
                    </a:cubicBezTo>
                    <a:cubicBezTo>
                      <a:pt x="2560601" y="2583013"/>
                      <a:pt x="2651678" y="2487266"/>
                      <a:pt x="2684372" y="2368165"/>
                    </a:cubicBezTo>
                    <a:cubicBezTo>
                      <a:pt x="2693714" y="2333914"/>
                      <a:pt x="2685929" y="2291100"/>
                      <a:pt x="2683594" y="2255292"/>
                    </a:cubicBezTo>
                    <a:cubicBezTo>
                      <a:pt x="2679702" y="2187569"/>
                      <a:pt x="2661798" y="2119067"/>
                      <a:pt x="2657906" y="2052121"/>
                    </a:cubicBezTo>
                    <a:cubicBezTo>
                      <a:pt x="2652457" y="1951703"/>
                      <a:pt x="2685151" y="1855956"/>
                      <a:pt x="2672696" y="1753203"/>
                    </a:cubicBezTo>
                    <a:cubicBezTo>
                      <a:pt x="2664133" y="1684701"/>
                      <a:pt x="2646229" y="1617755"/>
                      <a:pt x="2618984" y="1554702"/>
                    </a:cubicBezTo>
                    <a:cubicBezTo>
                      <a:pt x="2604972" y="1522008"/>
                      <a:pt x="2576170" y="1487757"/>
                      <a:pt x="2566829" y="1455063"/>
                    </a:cubicBezTo>
                    <a:cubicBezTo>
                      <a:pt x="2559823" y="1429374"/>
                      <a:pt x="2567607" y="1402129"/>
                      <a:pt x="2562937" y="1375663"/>
                    </a:cubicBezTo>
                    <a:cubicBezTo>
                      <a:pt x="2541919" y="1258898"/>
                      <a:pt x="2421262" y="1193509"/>
                      <a:pt x="2326293" y="1143689"/>
                    </a:cubicBezTo>
                    <a:cubicBezTo>
                      <a:pt x="2154259" y="1053391"/>
                      <a:pt x="1960429" y="1045607"/>
                      <a:pt x="1781389" y="1128121"/>
                    </a:cubicBezTo>
                    <a:cubicBezTo>
                      <a:pt x="1701989" y="1164707"/>
                      <a:pt x="1631152" y="1216862"/>
                      <a:pt x="1572769" y="1281472"/>
                    </a:cubicBezTo>
                    <a:cubicBezTo>
                      <a:pt x="1515944" y="1343747"/>
                      <a:pt x="1493369" y="1430931"/>
                      <a:pt x="1441214" y="1490871"/>
                    </a:cubicBezTo>
                    <a:cubicBezTo>
                      <a:pt x="1439657" y="1493206"/>
                      <a:pt x="1438879" y="1494763"/>
                      <a:pt x="1438100" y="1497098"/>
                    </a:cubicBezTo>
                    <a:cubicBezTo>
                      <a:pt x="1402292" y="1669132"/>
                      <a:pt x="1329119" y="1812364"/>
                      <a:pt x="1337682" y="1996074"/>
                    </a:cubicBezTo>
                    <a:cubicBezTo>
                      <a:pt x="1347023" y="2196132"/>
                      <a:pt x="1417861" y="2379064"/>
                      <a:pt x="1547859" y="2529301"/>
                    </a:cubicBezTo>
                    <a:cubicBezTo>
                      <a:pt x="1558757" y="2532415"/>
                      <a:pt x="1566542" y="2539421"/>
                      <a:pt x="1569655" y="2550319"/>
                    </a:cubicBezTo>
                    <a:cubicBezTo>
                      <a:pt x="1569655" y="2550319"/>
                      <a:pt x="1569655" y="2550319"/>
                      <a:pt x="1569655" y="2550319"/>
                    </a:cubicBezTo>
                    <a:cubicBezTo>
                      <a:pt x="1564985" y="2612594"/>
                      <a:pt x="1547081" y="2674868"/>
                      <a:pt x="1540075" y="2727023"/>
                    </a:cubicBezTo>
                    <a:cubicBezTo>
                      <a:pt x="1532291" y="2783071"/>
                      <a:pt x="1522949" y="2839118"/>
                      <a:pt x="1522949" y="2895943"/>
                    </a:cubicBezTo>
                    <a:cubicBezTo>
                      <a:pt x="1522171" y="3001810"/>
                      <a:pt x="1143852" y="3075762"/>
                      <a:pt x="1073015" y="3086660"/>
                    </a:cubicBezTo>
                    <a:cubicBezTo>
                      <a:pt x="936010" y="3107677"/>
                      <a:pt x="840263" y="3049295"/>
                      <a:pt x="728169" y="2980014"/>
                    </a:cubicBezTo>
                    <a:cubicBezTo>
                      <a:pt x="721163" y="2969116"/>
                      <a:pt x="723498" y="2956661"/>
                      <a:pt x="723498" y="2944985"/>
                    </a:cubicBezTo>
                    <a:cubicBezTo>
                      <a:pt x="722720" y="2431219"/>
                      <a:pt x="725833" y="1917452"/>
                      <a:pt x="733618" y="1404465"/>
                    </a:cubicBezTo>
                    <a:cubicBezTo>
                      <a:pt x="733618" y="1392788"/>
                      <a:pt x="739067" y="1376441"/>
                      <a:pt x="718049" y="1376441"/>
                    </a:cubicBezTo>
                    <a:cubicBezTo>
                      <a:pt x="712600" y="1375663"/>
                      <a:pt x="706373" y="1375663"/>
                      <a:pt x="700923" y="1374884"/>
                    </a:cubicBezTo>
                    <a:cubicBezTo>
                      <a:pt x="707151" y="1372549"/>
                      <a:pt x="711043" y="1364764"/>
                      <a:pt x="718827" y="1348417"/>
                    </a:cubicBezTo>
                    <a:cubicBezTo>
                      <a:pt x="778767" y="1217641"/>
                      <a:pt x="774875" y="1019918"/>
                      <a:pt x="883077" y="918722"/>
                    </a:cubicBezTo>
                    <a:cubicBezTo>
                      <a:pt x="888526" y="914051"/>
                      <a:pt x="893197" y="908602"/>
                      <a:pt x="898646" y="903932"/>
                    </a:cubicBezTo>
                    <a:cubicBezTo>
                      <a:pt x="971040" y="847106"/>
                      <a:pt x="1041877" y="788724"/>
                      <a:pt x="1093254" y="710880"/>
                    </a:cubicBezTo>
                    <a:cubicBezTo>
                      <a:pt x="1187445" y="568427"/>
                      <a:pt x="1225588" y="380046"/>
                      <a:pt x="1272294" y="215796"/>
                    </a:cubicBezTo>
                    <a:cubicBezTo>
                      <a:pt x="1287084" y="162863"/>
                      <a:pt x="1301096" y="109929"/>
                      <a:pt x="1299539" y="54661"/>
                    </a:cubicBezTo>
                    <a:cubicBezTo>
                      <a:pt x="1297982" y="12625"/>
                      <a:pt x="1273851" y="-6057"/>
                      <a:pt x="1232594" y="1727"/>
                    </a:cubicBezTo>
                    <a:cubicBezTo>
                      <a:pt x="1182774" y="11068"/>
                      <a:pt x="1145409" y="38314"/>
                      <a:pt x="1118942" y="79571"/>
                    </a:cubicBezTo>
                    <a:cubicBezTo>
                      <a:pt x="1108044" y="96696"/>
                      <a:pt x="1097146" y="100588"/>
                      <a:pt x="1079242" y="98253"/>
                    </a:cubicBezTo>
                    <a:cubicBezTo>
                      <a:pt x="936789" y="78014"/>
                      <a:pt x="745294" y="40649"/>
                      <a:pt x="607511" y="109151"/>
                    </a:cubicBezTo>
                    <a:cubicBezTo>
                      <a:pt x="602841" y="114600"/>
                      <a:pt x="595835" y="116157"/>
                      <a:pt x="590386" y="120049"/>
                    </a:cubicBezTo>
                    <a:cubicBezTo>
                      <a:pt x="395777" y="217353"/>
                      <a:pt x="451825" y="554415"/>
                      <a:pt x="430807" y="728006"/>
                    </a:cubicBezTo>
                    <a:cubicBezTo>
                      <a:pt x="415238" y="854890"/>
                      <a:pt x="395777" y="981775"/>
                      <a:pt x="359191" y="1103989"/>
                    </a:cubicBezTo>
                    <a:cubicBezTo>
                      <a:pt x="342066" y="1162372"/>
                      <a:pt x="324162" y="1239437"/>
                      <a:pt x="288354" y="1289256"/>
                    </a:cubicBezTo>
                    <a:cubicBezTo>
                      <a:pt x="259552" y="1330513"/>
                      <a:pt x="257216" y="1318058"/>
                      <a:pt x="207397" y="1321951"/>
                    </a:cubicBezTo>
                    <a:cubicBezTo>
                      <a:pt x="176259" y="1324286"/>
                      <a:pt x="180930" y="1319615"/>
                      <a:pt x="156798" y="1335962"/>
                    </a:cubicBezTo>
                    <a:cubicBezTo>
                      <a:pt x="153685" y="1338298"/>
                      <a:pt x="152128" y="1341411"/>
                      <a:pt x="151349" y="1344525"/>
                    </a:cubicBezTo>
                    <a:cubicBezTo>
                      <a:pt x="136559" y="1422369"/>
                      <a:pt x="122547" y="1500990"/>
                      <a:pt x="108535" y="1578834"/>
                    </a:cubicBezTo>
                    <a:cubicBezTo>
                      <a:pt x="56380" y="1890207"/>
                      <a:pt x="16680" y="2213257"/>
                      <a:pt x="4225" y="2533193"/>
                    </a:cubicBezTo>
                    <a:cubicBezTo>
                      <a:pt x="-8230" y="2857800"/>
                      <a:pt x="333" y="3170730"/>
                      <a:pt x="120990" y="3475876"/>
                    </a:cubicBezTo>
                    <a:cubicBezTo>
                      <a:pt x="194163" y="3661144"/>
                      <a:pt x="290689" y="3837848"/>
                      <a:pt x="416017" y="3993535"/>
                    </a:cubicBezTo>
                    <a:cubicBezTo>
                      <a:pt x="494639" y="4090839"/>
                      <a:pt x="591164" y="4170239"/>
                      <a:pt x="695474" y="4238741"/>
                    </a:cubicBezTo>
                    <a:cubicBezTo>
                      <a:pt x="748408" y="4272993"/>
                      <a:pt x="811461" y="4298681"/>
                      <a:pt x="862059" y="4336824"/>
                    </a:cubicBezTo>
                    <a:cubicBezTo>
                      <a:pt x="911101" y="4373411"/>
                      <a:pt x="951579" y="4432571"/>
                      <a:pt x="991279" y="4479277"/>
                    </a:cubicBezTo>
                    <a:cubicBezTo>
                      <a:pt x="1123613" y="4635742"/>
                      <a:pt x="1247384" y="4799213"/>
                      <a:pt x="1363370" y="4968134"/>
                    </a:cubicBezTo>
                    <a:cubicBezTo>
                      <a:pt x="1475465" y="5131605"/>
                      <a:pt x="1587559" y="5296633"/>
                      <a:pt x="1671630" y="5476451"/>
                    </a:cubicBezTo>
                    <a:cubicBezTo>
                      <a:pt x="1764264" y="5674951"/>
                      <a:pt x="1789952" y="5869560"/>
                      <a:pt x="1808634" y="6085965"/>
                    </a:cubicBezTo>
                    <a:cubicBezTo>
                      <a:pt x="1810191" y="6100755"/>
                      <a:pt x="1814084" y="6106982"/>
                      <a:pt x="1821868" y="6108539"/>
                    </a:cubicBezTo>
                    <a:cubicBezTo>
                      <a:pt x="1804742" y="6113210"/>
                      <a:pt x="1797736" y="6123329"/>
                      <a:pt x="1794623" y="6142790"/>
                    </a:cubicBezTo>
                    <a:cubicBezTo>
                      <a:pt x="1772048" y="6279016"/>
                      <a:pt x="1749474" y="6415242"/>
                      <a:pt x="1737019" y="6553025"/>
                    </a:cubicBezTo>
                    <a:cubicBezTo>
                      <a:pt x="1728456" y="6643323"/>
                      <a:pt x="1724564" y="6733621"/>
                      <a:pt x="1741689" y="6823920"/>
                    </a:cubicBezTo>
                    <a:cubicBezTo>
                      <a:pt x="1744025" y="6834817"/>
                      <a:pt x="1746360" y="6845716"/>
                      <a:pt x="1755701" y="6852722"/>
                    </a:cubicBezTo>
                    <a:cubicBezTo>
                      <a:pt x="1774383" y="6868290"/>
                      <a:pt x="1871688" y="6852722"/>
                      <a:pt x="1898154" y="6852722"/>
                    </a:cubicBezTo>
                    <a:cubicBezTo>
                      <a:pt x="1954202" y="6852722"/>
                      <a:pt x="2010249" y="6852722"/>
                      <a:pt x="2066296" y="6852722"/>
                    </a:cubicBezTo>
                    <a:cubicBezTo>
                      <a:pt x="2174498" y="6852722"/>
                      <a:pt x="2281922" y="6852722"/>
                      <a:pt x="2390125" y="6852722"/>
                    </a:cubicBezTo>
                    <a:cubicBezTo>
                      <a:pt x="2605750" y="6852722"/>
                      <a:pt x="2821377" y="6852722"/>
                      <a:pt x="3037003" y="6852722"/>
                    </a:cubicBezTo>
                    <a:cubicBezTo>
                      <a:pt x="3252629" y="6852722"/>
                      <a:pt x="3468255" y="6852722"/>
                      <a:pt x="3683881" y="6852722"/>
                    </a:cubicBezTo>
                    <a:cubicBezTo>
                      <a:pt x="3792084" y="6852722"/>
                      <a:pt x="3989027" y="6859727"/>
                      <a:pt x="4097230" y="6859727"/>
                    </a:cubicBezTo>
                    <a:cubicBezTo>
                      <a:pt x="4078547" y="6593503"/>
                      <a:pt x="3925195" y="6247879"/>
                      <a:pt x="3904956" y="6193388"/>
                    </a:cubicBezTo>
                    <a:cubicBezTo>
                      <a:pt x="3884717" y="6138898"/>
                      <a:pt x="3783521" y="5658604"/>
                      <a:pt x="3760168" y="5566749"/>
                    </a:cubicBezTo>
                    <a:cubicBezTo>
                      <a:pt x="3711905" y="5379147"/>
                      <a:pt x="3664420" y="5191544"/>
                      <a:pt x="3616157" y="5004720"/>
                    </a:cubicBezTo>
                    <a:cubicBezTo>
                      <a:pt x="3513404" y="4604605"/>
                      <a:pt x="3408316" y="4204491"/>
                      <a:pt x="3304784" y="3805154"/>
                    </a:cubicBezTo>
                    <a:cubicBezTo>
                      <a:pt x="3301670" y="3791921"/>
                      <a:pt x="3295443" y="3777909"/>
                      <a:pt x="3319574" y="3777909"/>
                    </a:cubicBezTo>
                    <a:cubicBezTo>
                      <a:pt x="3416878" y="3778687"/>
                      <a:pt x="3519632" y="3778687"/>
                      <a:pt x="3616157" y="3771681"/>
                    </a:cubicBezTo>
                    <a:cubicBezTo>
                      <a:pt x="3725138" y="3763897"/>
                      <a:pt x="3842682" y="3718748"/>
                      <a:pt x="3949327" y="3693059"/>
                    </a:cubicBezTo>
                    <a:cubicBezTo>
                      <a:pt x="4087888" y="3659587"/>
                      <a:pt x="4226449" y="3626893"/>
                      <a:pt x="4364232" y="3593420"/>
                    </a:cubicBezTo>
                    <a:cubicBezTo>
                      <a:pt x="4431177" y="3577073"/>
                      <a:pt x="4498901" y="3563839"/>
                      <a:pt x="4565846" y="3545157"/>
                    </a:cubicBezTo>
                    <a:cubicBezTo>
                      <a:pt x="4618780" y="3530367"/>
                      <a:pt x="4664708" y="3500008"/>
                      <a:pt x="4718420" y="3489110"/>
                    </a:cubicBezTo>
                    <a:cubicBezTo>
                      <a:pt x="4766683" y="3478990"/>
                      <a:pt x="4804826" y="3455637"/>
                      <a:pt x="4823508" y="3407374"/>
                    </a:cubicBezTo>
                    <a:cubicBezTo>
                      <a:pt x="4861651" y="3307735"/>
                      <a:pt x="4944944" y="3203425"/>
                      <a:pt x="5000213" y="3107677"/>
                    </a:cubicBezTo>
                    <a:cubicBezTo>
                      <a:pt x="5060930" y="3001810"/>
                      <a:pt x="5119313" y="2894386"/>
                      <a:pt x="5173025" y="2784627"/>
                    </a:cubicBezTo>
                    <a:cubicBezTo>
                      <a:pt x="5268772" y="2590019"/>
                      <a:pt x="5404998" y="2335471"/>
                      <a:pt x="5401884" y="2112839"/>
                    </a:cubicBezTo>
                    <a:cubicBezTo>
                      <a:pt x="5401106" y="2095714"/>
                      <a:pt x="5408890" y="2077031"/>
                      <a:pt x="5390208" y="2064576"/>
                    </a:cubicBezTo>
                    <a:cubicBezTo>
                      <a:pt x="5383202" y="2055235"/>
                      <a:pt x="5369190" y="2053678"/>
                      <a:pt x="5362963" y="2043559"/>
                    </a:cubicBezTo>
                    <a:cubicBezTo>
                      <a:pt x="5361406" y="2042002"/>
                      <a:pt x="5359070" y="2040445"/>
                      <a:pt x="5357513" y="2039666"/>
                    </a:cubicBezTo>
                    <a:cubicBezTo>
                      <a:pt x="5361406" y="2037331"/>
                      <a:pt x="5365298" y="2034996"/>
                      <a:pt x="5367633" y="2030325"/>
                    </a:cubicBezTo>
                    <a:cubicBezTo>
                      <a:pt x="5428351" y="1909668"/>
                      <a:pt x="5468829" y="1781226"/>
                      <a:pt x="5513200" y="1653563"/>
                    </a:cubicBezTo>
                    <a:cubicBezTo>
                      <a:pt x="5539667" y="1578055"/>
                      <a:pt x="5580146" y="1507996"/>
                      <a:pt x="5605055" y="1431710"/>
                    </a:cubicBezTo>
                    <a:cubicBezTo>
                      <a:pt x="5631522" y="1349196"/>
                      <a:pt x="5626852" y="1269017"/>
                      <a:pt x="5626852" y="1182611"/>
                    </a:cubicBezTo>
                    <a:cubicBezTo>
                      <a:pt x="5626073" y="1160815"/>
                      <a:pt x="5626073" y="1139019"/>
                      <a:pt x="5622960" y="1118001"/>
                    </a:cubicBezTo>
                    <a:close/>
                    <a:moveTo>
                      <a:pt x="2438387" y="2923189"/>
                    </a:moveTo>
                    <a:cubicBezTo>
                      <a:pt x="2437609" y="2925524"/>
                      <a:pt x="2436831" y="2927859"/>
                      <a:pt x="2436052" y="2930194"/>
                    </a:cubicBezTo>
                    <a:cubicBezTo>
                      <a:pt x="2434495" y="2942649"/>
                      <a:pt x="2441501" y="2952769"/>
                      <a:pt x="2446950" y="2962889"/>
                    </a:cubicBezTo>
                    <a:cubicBezTo>
                      <a:pt x="2450064" y="2969116"/>
                      <a:pt x="2453178" y="2975344"/>
                      <a:pt x="2457070" y="2981571"/>
                    </a:cubicBezTo>
                    <a:lnTo>
                      <a:pt x="2446172" y="2981571"/>
                    </a:lnTo>
                    <a:cubicBezTo>
                      <a:pt x="2441501" y="2963667"/>
                      <a:pt x="2436831" y="2946542"/>
                      <a:pt x="2433717" y="2928638"/>
                    </a:cubicBezTo>
                    <a:cubicBezTo>
                      <a:pt x="2432160" y="2927859"/>
                      <a:pt x="2430603" y="2927859"/>
                      <a:pt x="2428268" y="2927081"/>
                    </a:cubicBezTo>
                    <a:cubicBezTo>
                      <a:pt x="2432160" y="2925524"/>
                      <a:pt x="2435274" y="2924745"/>
                      <a:pt x="2438387" y="2923189"/>
                    </a:cubicBezTo>
                    <a:close/>
                    <a:moveTo>
                      <a:pt x="2405693" y="2936422"/>
                    </a:moveTo>
                    <a:cubicBezTo>
                      <a:pt x="2408807" y="2934087"/>
                      <a:pt x="2412699" y="2932530"/>
                      <a:pt x="2415813" y="2930973"/>
                    </a:cubicBezTo>
                    <a:cubicBezTo>
                      <a:pt x="2411142" y="2935644"/>
                      <a:pt x="2404915" y="2937200"/>
                      <a:pt x="2398687" y="2937200"/>
                    </a:cubicBezTo>
                    <a:cubicBezTo>
                      <a:pt x="2401023" y="2936422"/>
                      <a:pt x="2403358" y="2936422"/>
                      <a:pt x="2405693" y="2936422"/>
                    </a:cubicBezTo>
                    <a:close/>
                    <a:moveTo>
                      <a:pt x="5099073" y="1926015"/>
                    </a:moveTo>
                    <a:cubicBezTo>
                      <a:pt x="5103744" y="1929129"/>
                      <a:pt x="5108415" y="1932243"/>
                      <a:pt x="5113086" y="1934578"/>
                    </a:cubicBezTo>
                    <a:cubicBezTo>
                      <a:pt x="5107636" y="1933021"/>
                      <a:pt x="5102966" y="1929907"/>
                      <a:pt x="5099073" y="1926015"/>
                    </a:cubicBezTo>
                    <a:close/>
                    <a:moveTo>
                      <a:pt x="5222845" y="1983619"/>
                    </a:moveTo>
                    <a:cubicBezTo>
                      <a:pt x="5222066" y="1982841"/>
                      <a:pt x="5220509" y="1981284"/>
                      <a:pt x="5219731" y="1980505"/>
                    </a:cubicBezTo>
                    <a:cubicBezTo>
                      <a:pt x="5223623" y="1982062"/>
                      <a:pt x="5227515" y="1983619"/>
                      <a:pt x="5229851" y="1987511"/>
                    </a:cubicBezTo>
                    <a:cubicBezTo>
                      <a:pt x="5231407" y="1989068"/>
                      <a:pt x="5233743" y="1990625"/>
                      <a:pt x="5236078" y="1991403"/>
                    </a:cubicBezTo>
                    <a:cubicBezTo>
                      <a:pt x="5230629" y="1989847"/>
                      <a:pt x="5225958" y="1987511"/>
                      <a:pt x="5222845" y="1983619"/>
                    </a:cubicBezTo>
                    <a:close/>
                  </a:path>
                </a:pathLst>
              </a:custGeom>
              <a:solidFill>
                <a:srgbClr val="FDCC94"/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aphic 24">
              <a:extLst>
                <a:ext uri="{FF2B5EF4-FFF2-40B4-BE49-F238E27FC236}">
                  <a16:creationId xmlns:a16="http://schemas.microsoft.com/office/drawing/2014/main" id="{C5A7998F-C88C-43E9-A2BA-019015B4AB68}"/>
                </a:ext>
              </a:extLst>
            </p:cNvPr>
            <p:cNvGrpSpPr/>
            <p:nvPr/>
          </p:nvGrpSpPr>
          <p:grpSpPr>
            <a:xfrm>
              <a:off x="3282132" y="1314938"/>
              <a:ext cx="5410114" cy="4795151"/>
              <a:chOff x="3282132" y="1314938"/>
              <a:chExt cx="5410114" cy="4795151"/>
            </a:xfrm>
            <a:solidFill>
              <a:schemeClr val="accent1"/>
            </a:solidFill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048A5AF1-C064-490A-9556-63441CEA0196}"/>
                  </a:ext>
                </a:extLst>
              </p:cNvPr>
              <p:cNvSpPr/>
              <p:nvPr/>
            </p:nvSpPr>
            <p:spPr>
              <a:xfrm>
                <a:off x="6926588" y="5089399"/>
                <a:ext cx="7784" cy="7784"/>
              </a:xfrm>
              <a:custGeom>
                <a:avLst/>
                <a:gdLst>
                  <a:gd name="connsiteX0" fmla="*/ 0 w 0"/>
                  <a:gd name="connsiteY0" fmla="*/ 0 h 0"/>
                  <a:gd name="connsiteX1" fmla="*/ 0 w 0"/>
                  <a:gd name="connsiteY1" fmla="*/ 0 h 0"/>
                  <a:gd name="connsiteX2" fmla="*/ 0 w 0"/>
                  <a:gd name="connsiteY2" fmla="*/ 0 h 0"/>
                  <a:gd name="connsiteX3" fmla="*/ 0 w 0"/>
                  <a:gd name="connsiteY3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95422"/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485C904C-8F98-4FC1-AC85-0AA44A0101DA}"/>
                  </a:ext>
                </a:extLst>
              </p:cNvPr>
              <p:cNvSpPr/>
              <p:nvPr/>
            </p:nvSpPr>
            <p:spPr>
              <a:xfrm>
                <a:off x="3282132" y="1314938"/>
                <a:ext cx="5410114" cy="4795151"/>
              </a:xfrm>
              <a:custGeom>
                <a:avLst/>
                <a:gdLst>
                  <a:gd name="connsiteX0" fmla="*/ 5395932 w 5410113"/>
                  <a:gd name="connsiteY0" fmla="*/ 747912 h 4795150"/>
                  <a:gd name="connsiteX1" fmla="*/ 5368687 w 5410113"/>
                  <a:gd name="connsiteY1" fmla="*/ 726894 h 4795150"/>
                  <a:gd name="connsiteX2" fmla="*/ 5359346 w 5410113"/>
                  <a:gd name="connsiteY2" fmla="*/ 720666 h 4795150"/>
                  <a:gd name="connsiteX3" fmla="*/ 5348448 w 5410113"/>
                  <a:gd name="connsiteY3" fmla="*/ 719109 h 4795150"/>
                  <a:gd name="connsiteX4" fmla="*/ 5176414 w 5410113"/>
                  <a:gd name="connsiteY4" fmla="*/ 649829 h 4795150"/>
                  <a:gd name="connsiteX5" fmla="*/ 5046416 w 5410113"/>
                  <a:gd name="connsiteY5" fmla="*/ 578213 h 4795150"/>
                  <a:gd name="connsiteX6" fmla="*/ 5040188 w 5410113"/>
                  <a:gd name="connsiteY6" fmla="*/ 568872 h 4795150"/>
                  <a:gd name="connsiteX7" fmla="*/ 4970907 w 5410113"/>
                  <a:gd name="connsiteY7" fmla="*/ 589890 h 4795150"/>
                  <a:gd name="connsiteX8" fmla="*/ 4891508 w 5410113"/>
                  <a:gd name="connsiteY8" fmla="*/ 711325 h 4795150"/>
                  <a:gd name="connsiteX9" fmla="*/ 4721809 w 5410113"/>
                  <a:gd name="connsiteY9" fmla="*/ 973657 h 4795150"/>
                  <a:gd name="connsiteX10" fmla="*/ 4501512 w 5410113"/>
                  <a:gd name="connsiteY10" fmla="*/ 1311497 h 4795150"/>
                  <a:gd name="connsiteX11" fmla="*/ 4321694 w 5410113"/>
                  <a:gd name="connsiteY11" fmla="*/ 1563710 h 4795150"/>
                  <a:gd name="connsiteX12" fmla="*/ 4264090 w 5410113"/>
                  <a:gd name="connsiteY12" fmla="*/ 1605746 h 4795150"/>
                  <a:gd name="connsiteX13" fmla="*/ 4025110 w 5410113"/>
                  <a:gd name="connsiteY13" fmla="*/ 1622871 h 4795150"/>
                  <a:gd name="connsiteX14" fmla="*/ 3702061 w 5410113"/>
                  <a:gd name="connsiteY14" fmla="*/ 1655565 h 4795150"/>
                  <a:gd name="connsiteX15" fmla="*/ 3266916 w 5410113"/>
                  <a:gd name="connsiteY15" fmla="*/ 1619757 h 4795150"/>
                  <a:gd name="connsiteX16" fmla="*/ 3148594 w 5410113"/>
                  <a:gd name="connsiteY16" fmla="*/ 1597183 h 4795150"/>
                  <a:gd name="connsiteX17" fmla="*/ 2879256 w 5410113"/>
                  <a:gd name="connsiteY17" fmla="*/ 1548920 h 4795150"/>
                  <a:gd name="connsiteX18" fmla="*/ 2655846 w 5410113"/>
                  <a:gd name="connsiteY18" fmla="*/ 1567602 h 4795150"/>
                  <a:gd name="connsiteX19" fmla="*/ 2532853 w 5410113"/>
                  <a:gd name="connsiteY19" fmla="*/ 1622092 h 4795150"/>
                  <a:gd name="connsiteX20" fmla="*/ 2461238 w 5410113"/>
                  <a:gd name="connsiteY20" fmla="*/ 1604189 h 4795150"/>
                  <a:gd name="connsiteX21" fmla="*/ 2448004 w 5410113"/>
                  <a:gd name="connsiteY21" fmla="*/ 1602632 h 4795150"/>
                  <a:gd name="connsiteX22" fmla="*/ 2441777 w 5410113"/>
                  <a:gd name="connsiteY22" fmla="*/ 1626763 h 4795150"/>
                  <a:gd name="connsiteX23" fmla="*/ 2314892 w 5410113"/>
                  <a:gd name="connsiteY23" fmla="*/ 1611973 h 4795150"/>
                  <a:gd name="connsiteX24" fmla="*/ 2081362 w 5410113"/>
                  <a:gd name="connsiteY24" fmla="*/ 1560596 h 4795150"/>
                  <a:gd name="connsiteX25" fmla="*/ 1569153 w 5410113"/>
                  <a:gd name="connsiteY25" fmla="*/ 1417364 h 4795150"/>
                  <a:gd name="connsiteX26" fmla="*/ 1568374 w 5410113"/>
                  <a:gd name="connsiteY26" fmla="*/ 1390119 h 4795150"/>
                  <a:gd name="connsiteX27" fmla="*/ 1545800 w 5410113"/>
                  <a:gd name="connsiteY27" fmla="*/ 1411915 h 4795150"/>
                  <a:gd name="connsiteX28" fmla="*/ 1528674 w 5410113"/>
                  <a:gd name="connsiteY28" fmla="*/ 1580836 h 4795150"/>
                  <a:gd name="connsiteX29" fmla="*/ 1484303 w 5410113"/>
                  <a:gd name="connsiteY29" fmla="*/ 1637661 h 4795150"/>
                  <a:gd name="connsiteX30" fmla="*/ 1352748 w 5410113"/>
                  <a:gd name="connsiteY30" fmla="*/ 1683589 h 4795150"/>
                  <a:gd name="connsiteX31" fmla="*/ 1333287 w 5410113"/>
                  <a:gd name="connsiteY31" fmla="*/ 1697601 h 4795150"/>
                  <a:gd name="connsiteX32" fmla="*/ 1034369 w 5410113"/>
                  <a:gd name="connsiteY32" fmla="*/ 1759875 h 4795150"/>
                  <a:gd name="connsiteX33" fmla="*/ 945627 w 5410113"/>
                  <a:gd name="connsiteY33" fmla="*/ 1762989 h 4795150"/>
                  <a:gd name="connsiteX34" fmla="*/ 733893 w 5410113"/>
                  <a:gd name="connsiteY34" fmla="*/ 1664906 h 4795150"/>
                  <a:gd name="connsiteX35" fmla="*/ 729223 w 5410113"/>
                  <a:gd name="connsiteY35" fmla="*/ 1629877 h 4795150"/>
                  <a:gd name="connsiteX36" fmla="*/ 731558 w 5410113"/>
                  <a:gd name="connsiteY36" fmla="*/ 1255450 h 4795150"/>
                  <a:gd name="connsiteX37" fmla="*/ 731558 w 5410113"/>
                  <a:gd name="connsiteY37" fmla="*/ 968208 h 4795150"/>
                  <a:gd name="connsiteX38" fmla="*/ 731558 w 5410113"/>
                  <a:gd name="connsiteY38" fmla="*/ 825755 h 4795150"/>
                  <a:gd name="connsiteX39" fmla="*/ 732336 w 5410113"/>
                  <a:gd name="connsiteY39" fmla="*/ 645158 h 4795150"/>
                  <a:gd name="connsiteX40" fmla="*/ 733893 w 5410113"/>
                  <a:gd name="connsiteY40" fmla="*/ 403844 h 4795150"/>
                  <a:gd name="connsiteX41" fmla="*/ 738564 w 5410113"/>
                  <a:gd name="connsiteY41" fmla="*/ 88578 h 4795150"/>
                  <a:gd name="connsiteX42" fmla="*/ 722995 w 5410113"/>
                  <a:gd name="connsiteY42" fmla="*/ 60555 h 4795150"/>
                  <a:gd name="connsiteX43" fmla="*/ 677068 w 5410113"/>
                  <a:gd name="connsiteY43" fmla="*/ 50435 h 4795150"/>
                  <a:gd name="connsiteX44" fmla="*/ 647487 w 5410113"/>
                  <a:gd name="connsiteY44" fmla="*/ 47321 h 4795150"/>
                  <a:gd name="connsiteX45" fmla="*/ 402280 w 5410113"/>
                  <a:gd name="connsiteY45" fmla="*/ 20855 h 4795150"/>
                  <a:gd name="connsiteX46" fmla="*/ 193660 w 5410113"/>
                  <a:gd name="connsiteY46" fmla="*/ 1394 h 4795150"/>
                  <a:gd name="connsiteX47" fmla="*/ 163301 w 5410113"/>
                  <a:gd name="connsiteY47" fmla="*/ 17741 h 4795150"/>
                  <a:gd name="connsiteX48" fmla="*/ 157852 w 5410113"/>
                  <a:gd name="connsiteY48" fmla="*/ 26304 h 4795150"/>
                  <a:gd name="connsiteX49" fmla="*/ 115038 w 5410113"/>
                  <a:gd name="connsiteY49" fmla="*/ 260612 h 4795150"/>
                  <a:gd name="connsiteX50" fmla="*/ 66776 w 5410113"/>
                  <a:gd name="connsiteY50" fmla="*/ 580548 h 4795150"/>
                  <a:gd name="connsiteX51" fmla="*/ 26297 w 5410113"/>
                  <a:gd name="connsiteY51" fmla="*/ 934736 h 4795150"/>
                  <a:gd name="connsiteX52" fmla="*/ 6836 w 5410113"/>
                  <a:gd name="connsiteY52" fmla="*/ 1232876 h 4795150"/>
                  <a:gd name="connsiteX53" fmla="*/ 6058 w 5410113"/>
                  <a:gd name="connsiteY53" fmla="*/ 1299042 h 4795150"/>
                  <a:gd name="connsiteX54" fmla="*/ 15399 w 5410113"/>
                  <a:gd name="connsiteY54" fmla="*/ 1709277 h 4795150"/>
                  <a:gd name="connsiteX55" fmla="*/ 127493 w 5410113"/>
                  <a:gd name="connsiteY55" fmla="*/ 2159990 h 4795150"/>
                  <a:gd name="connsiteX56" fmla="*/ 553297 w 5410113"/>
                  <a:gd name="connsiteY56" fmla="*/ 2821659 h 4795150"/>
                  <a:gd name="connsiteX57" fmla="*/ 710540 w 5410113"/>
                  <a:gd name="connsiteY57" fmla="*/ 2929861 h 4795150"/>
                  <a:gd name="connsiteX58" fmla="*/ 862335 w 5410113"/>
                  <a:gd name="connsiteY58" fmla="*/ 3017046 h 4795150"/>
                  <a:gd name="connsiteX59" fmla="*/ 998561 w 5410113"/>
                  <a:gd name="connsiteY59" fmla="*/ 3163391 h 4795150"/>
                  <a:gd name="connsiteX60" fmla="*/ 1355083 w 5410113"/>
                  <a:gd name="connsiteY60" fmla="*/ 3652247 h 4795150"/>
                  <a:gd name="connsiteX61" fmla="*/ 1411130 w 5410113"/>
                  <a:gd name="connsiteY61" fmla="*/ 3723863 h 4795150"/>
                  <a:gd name="connsiteX62" fmla="*/ 1542686 w 5410113"/>
                  <a:gd name="connsiteY62" fmla="*/ 3924699 h 4795150"/>
                  <a:gd name="connsiteX63" fmla="*/ 1749749 w 5410113"/>
                  <a:gd name="connsiteY63" fmla="*/ 4388646 h 4795150"/>
                  <a:gd name="connsiteX64" fmla="*/ 1799569 w 5410113"/>
                  <a:gd name="connsiteY64" fmla="*/ 4777863 h 4795150"/>
                  <a:gd name="connsiteX65" fmla="*/ 1828371 w 5410113"/>
                  <a:gd name="connsiteY65" fmla="*/ 4800437 h 4795150"/>
                  <a:gd name="connsiteX66" fmla="*/ 3843735 w 5410113"/>
                  <a:gd name="connsiteY66" fmla="*/ 4653313 h 4795150"/>
                  <a:gd name="connsiteX67" fmla="*/ 3858526 w 5410113"/>
                  <a:gd name="connsiteY67" fmla="*/ 4641637 h 4795150"/>
                  <a:gd name="connsiteX68" fmla="*/ 3837508 w 5410113"/>
                  <a:gd name="connsiteY68" fmla="*/ 4548225 h 4795150"/>
                  <a:gd name="connsiteX69" fmla="*/ 3607092 w 5410113"/>
                  <a:gd name="connsiteY69" fmla="*/ 3628894 h 4795150"/>
                  <a:gd name="connsiteX70" fmla="*/ 3375897 w 5410113"/>
                  <a:gd name="connsiteY70" fmla="*/ 2736031 h 4795150"/>
                  <a:gd name="connsiteX71" fmla="*/ 3361107 w 5410113"/>
                  <a:gd name="connsiteY71" fmla="*/ 2676870 h 4795150"/>
                  <a:gd name="connsiteX72" fmla="*/ 3310508 w 5410113"/>
                  <a:gd name="connsiteY72" fmla="*/ 2488489 h 4795150"/>
                  <a:gd name="connsiteX73" fmla="*/ 3325299 w 5410113"/>
                  <a:gd name="connsiteY73" fmla="*/ 2461244 h 4795150"/>
                  <a:gd name="connsiteX74" fmla="*/ 3642900 w 5410113"/>
                  <a:gd name="connsiteY74" fmla="*/ 2453460 h 4795150"/>
                  <a:gd name="connsiteX75" fmla="*/ 4049242 w 5410113"/>
                  <a:gd name="connsiteY75" fmla="*/ 2366275 h 4795150"/>
                  <a:gd name="connsiteX76" fmla="*/ 4527979 w 5410113"/>
                  <a:gd name="connsiteY76" fmla="*/ 2235498 h 4795150"/>
                  <a:gd name="connsiteX77" fmla="*/ 4682887 w 5410113"/>
                  <a:gd name="connsiteY77" fmla="*/ 2185679 h 4795150"/>
                  <a:gd name="connsiteX78" fmla="*/ 4724144 w 5410113"/>
                  <a:gd name="connsiteY78" fmla="*/ 2171667 h 4795150"/>
                  <a:gd name="connsiteX79" fmla="*/ 4837017 w 5410113"/>
                  <a:gd name="connsiteY79" fmla="*/ 2097715 h 4795150"/>
                  <a:gd name="connsiteX80" fmla="*/ 5115696 w 5410113"/>
                  <a:gd name="connsiteY80" fmla="*/ 1597961 h 4795150"/>
                  <a:gd name="connsiteX81" fmla="*/ 5276053 w 5410113"/>
                  <a:gd name="connsiteY81" fmla="*/ 1271797 h 4795150"/>
                  <a:gd name="connsiteX82" fmla="*/ 5355454 w 5410113"/>
                  <a:gd name="connsiteY82" fmla="*/ 1095871 h 4795150"/>
                  <a:gd name="connsiteX83" fmla="*/ 5408387 w 5410113"/>
                  <a:gd name="connsiteY83" fmla="*/ 926951 h 4795150"/>
                  <a:gd name="connsiteX84" fmla="*/ 5406830 w 5410113"/>
                  <a:gd name="connsiteY84" fmla="*/ 796175 h 4795150"/>
                  <a:gd name="connsiteX85" fmla="*/ 5395932 w 5410113"/>
                  <a:gd name="connsiteY85" fmla="*/ 747912 h 4795150"/>
                  <a:gd name="connsiteX86" fmla="*/ 2184894 w 5410113"/>
                  <a:gd name="connsiteY86" fmla="*/ 1682810 h 4795150"/>
                  <a:gd name="connsiteX87" fmla="*/ 2181780 w 5410113"/>
                  <a:gd name="connsiteY87" fmla="*/ 1682810 h 4795150"/>
                  <a:gd name="connsiteX88" fmla="*/ 2183337 w 5410113"/>
                  <a:gd name="connsiteY88" fmla="*/ 1678918 h 4795150"/>
                  <a:gd name="connsiteX89" fmla="*/ 2184894 w 5410113"/>
                  <a:gd name="connsiteY89" fmla="*/ 1682810 h 4795150"/>
                  <a:gd name="connsiteX90" fmla="*/ 3492662 w 5410113"/>
                  <a:gd name="connsiteY90" fmla="*/ 4619062 h 4795150"/>
                  <a:gd name="connsiteX91" fmla="*/ 3495776 w 5410113"/>
                  <a:gd name="connsiteY91" fmla="*/ 4615170 h 4795150"/>
                  <a:gd name="connsiteX92" fmla="*/ 3488770 w 5410113"/>
                  <a:gd name="connsiteY92" fmla="*/ 4633852 h 4795150"/>
                  <a:gd name="connsiteX93" fmla="*/ 3485656 w 5410113"/>
                  <a:gd name="connsiteY93" fmla="*/ 4636966 h 4795150"/>
                  <a:gd name="connsiteX94" fmla="*/ 3492662 w 5410113"/>
                  <a:gd name="connsiteY94" fmla="*/ 4619062 h 479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5410113" h="4795150">
                    <a:moveTo>
                      <a:pt x="5395932" y="747912"/>
                    </a:moveTo>
                    <a:cubicBezTo>
                      <a:pt x="5388926" y="738570"/>
                      <a:pt x="5374915" y="737014"/>
                      <a:pt x="5368687" y="726894"/>
                    </a:cubicBezTo>
                    <a:cubicBezTo>
                      <a:pt x="5366352" y="724559"/>
                      <a:pt x="5363238" y="722223"/>
                      <a:pt x="5359346" y="720666"/>
                    </a:cubicBezTo>
                    <a:cubicBezTo>
                      <a:pt x="5356232" y="719888"/>
                      <a:pt x="5352340" y="719109"/>
                      <a:pt x="5348448" y="719109"/>
                    </a:cubicBezTo>
                    <a:cubicBezTo>
                      <a:pt x="5286952" y="716774"/>
                      <a:pt x="5228569" y="679409"/>
                      <a:pt x="5176414" y="649829"/>
                    </a:cubicBezTo>
                    <a:cubicBezTo>
                      <a:pt x="5153061" y="636596"/>
                      <a:pt x="5055757" y="600009"/>
                      <a:pt x="5046416" y="578213"/>
                    </a:cubicBezTo>
                    <a:cubicBezTo>
                      <a:pt x="5044859" y="575099"/>
                      <a:pt x="5043302" y="571207"/>
                      <a:pt x="5040188" y="568872"/>
                    </a:cubicBezTo>
                    <a:cubicBezTo>
                      <a:pt x="4996596" y="550189"/>
                      <a:pt x="4995039" y="549411"/>
                      <a:pt x="4970907" y="589890"/>
                    </a:cubicBezTo>
                    <a:cubicBezTo>
                      <a:pt x="4945998" y="631147"/>
                      <a:pt x="4917196" y="670847"/>
                      <a:pt x="4891508" y="711325"/>
                    </a:cubicBezTo>
                    <a:cubicBezTo>
                      <a:pt x="4836238" y="799288"/>
                      <a:pt x="4778635" y="886473"/>
                      <a:pt x="4721809" y="973657"/>
                    </a:cubicBezTo>
                    <a:cubicBezTo>
                      <a:pt x="4648636" y="1086530"/>
                      <a:pt x="4575463" y="1198625"/>
                      <a:pt x="4501512" y="1311497"/>
                    </a:cubicBezTo>
                    <a:cubicBezTo>
                      <a:pt x="4441573" y="1403353"/>
                      <a:pt x="4381633" y="1471855"/>
                      <a:pt x="4321694" y="1563710"/>
                    </a:cubicBezTo>
                    <a:cubicBezTo>
                      <a:pt x="4307682" y="1585506"/>
                      <a:pt x="4290557" y="1606524"/>
                      <a:pt x="4264090" y="1605746"/>
                    </a:cubicBezTo>
                    <a:cubicBezTo>
                      <a:pt x="4253970" y="1609638"/>
                      <a:pt x="4063254" y="1623649"/>
                      <a:pt x="4025110" y="1622871"/>
                    </a:cubicBezTo>
                    <a:cubicBezTo>
                      <a:pt x="3920801" y="1619757"/>
                      <a:pt x="3809484" y="1656344"/>
                      <a:pt x="3702061" y="1655565"/>
                    </a:cubicBezTo>
                    <a:cubicBezTo>
                      <a:pt x="3558050" y="1654008"/>
                      <a:pt x="3408591" y="1647781"/>
                      <a:pt x="3266916" y="1619757"/>
                    </a:cubicBezTo>
                    <a:cubicBezTo>
                      <a:pt x="3227216" y="1611973"/>
                      <a:pt x="3188295" y="1604967"/>
                      <a:pt x="3148594" y="1597183"/>
                    </a:cubicBezTo>
                    <a:cubicBezTo>
                      <a:pt x="3059074" y="1579279"/>
                      <a:pt x="2968776" y="1564488"/>
                      <a:pt x="2879256" y="1548920"/>
                    </a:cubicBezTo>
                    <a:cubicBezTo>
                      <a:pt x="2802191" y="1534908"/>
                      <a:pt x="2728240" y="1539579"/>
                      <a:pt x="2655846" y="1567602"/>
                    </a:cubicBezTo>
                    <a:cubicBezTo>
                      <a:pt x="2613810" y="1583949"/>
                      <a:pt x="2573332" y="1602632"/>
                      <a:pt x="2532853" y="1622092"/>
                    </a:cubicBezTo>
                    <a:cubicBezTo>
                      <a:pt x="2484591" y="1646224"/>
                      <a:pt x="2489261" y="1650116"/>
                      <a:pt x="2461238" y="1604189"/>
                    </a:cubicBezTo>
                    <a:cubicBezTo>
                      <a:pt x="2457345" y="1601075"/>
                      <a:pt x="2452675" y="1601075"/>
                      <a:pt x="2448004" y="1602632"/>
                    </a:cubicBezTo>
                    <a:cubicBezTo>
                      <a:pt x="2441777" y="1608081"/>
                      <a:pt x="2440220" y="1618979"/>
                      <a:pt x="2441777" y="1626763"/>
                    </a:cubicBezTo>
                    <a:cubicBezTo>
                      <a:pt x="2437106" y="1608081"/>
                      <a:pt x="2346029" y="1618979"/>
                      <a:pt x="2314892" y="1611973"/>
                    </a:cubicBezTo>
                    <a:cubicBezTo>
                      <a:pt x="2237049" y="1595626"/>
                      <a:pt x="2159205" y="1578500"/>
                      <a:pt x="2081362" y="1560596"/>
                    </a:cubicBezTo>
                    <a:cubicBezTo>
                      <a:pt x="2025315" y="1547363"/>
                      <a:pt x="1570709" y="1457843"/>
                      <a:pt x="1569153" y="1417364"/>
                    </a:cubicBezTo>
                    <a:cubicBezTo>
                      <a:pt x="1569153" y="1408023"/>
                      <a:pt x="1568374" y="1398682"/>
                      <a:pt x="1568374" y="1390119"/>
                    </a:cubicBezTo>
                    <a:cubicBezTo>
                      <a:pt x="1545021" y="1380778"/>
                      <a:pt x="1547356" y="1399461"/>
                      <a:pt x="1545800" y="1411915"/>
                    </a:cubicBezTo>
                    <a:cubicBezTo>
                      <a:pt x="1538015" y="1467963"/>
                      <a:pt x="1528674" y="1524010"/>
                      <a:pt x="1528674" y="1580836"/>
                    </a:cubicBezTo>
                    <a:cubicBezTo>
                      <a:pt x="1528674" y="1611194"/>
                      <a:pt x="1514662" y="1628320"/>
                      <a:pt x="1484303" y="1637661"/>
                    </a:cubicBezTo>
                    <a:cubicBezTo>
                      <a:pt x="1439933" y="1651673"/>
                      <a:pt x="1397119" y="1671134"/>
                      <a:pt x="1352748" y="1683589"/>
                    </a:cubicBezTo>
                    <a:cubicBezTo>
                      <a:pt x="1344964" y="1685924"/>
                      <a:pt x="1337179" y="1689038"/>
                      <a:pt x="1333287" y="1697601"/>
                    </a:cubicBezTo>
                    <a:cubicBezTo>
                      <a:pt x="1235983" y="1732630"/>
                      <a:pt x="1136343" y="1743528"/>
                      <a:pt x="1034369" y="1759875"/>
                    </a:cubicBezTo>
                    <a:cubicBezTo>
                      <a:pt x="1004788" y="1764546"/>
                      <a:pt x="972094" y="1776222"/>
                      <a:pt x="945627" y="1762989"/>
                    </a:cubicBezTo>
                    <a:cubicBezTo>
                      <a:pt x="873233" y="1727959"/>
                      <a:pt x="802395" y="1706942"/>
                      <a:pt x="733893" y="1664906"/>
                    </a:cubicBezTo>
                    <a:cubicBezTo>
                      <a:pt x="726887" y="1654008"/>
                      <a:pt x="729223" y="1641553"/>
                      <a:pt x="729223" y="1629877"/>
                    </a:cubicBezTo>
                    <a:cubicBezTo>
                      <a:pt x="729223" y="1505327"/>
                      <a:pt x="730779" y="1380000"/>
                      <a:pt x="731558" y="1255450"/>
                    </a:cubicBezTo>
                    <a:cubicBezTo>
                      <a:pt x="732336" y="1159703"/>
                      <a:pt x="731558" y="1063956"/>
                      <a:pt x="731558" y="968208"/>
                    </a:cubicBezTo>
                    <a:cubicBezTo>
                      <a:pt x="726887" y="920724"/>
                      <a:pt x="735450" y="872461"/>
                      <a:pt x="731558" y="825755"/>
                    </a:cubicBezTo>
                    <a:cubicBezTo>
                      <a:pt x="726887" y="765037"/>
                      <a:pt x="733893" y="705098"/>
                      <a:pt x="732336" y="645158"/>
                    </a:cubicBezTo>
                    <a:cubicBezTo>
                      <a:pt x="730779" y="564980"/>
                      <a:pt x="732336" y="484023"/>
                      <a:pt x="733893" y="403844"/>
                    </a:cubicBezTo>
                    <a:cubicBezTo>
                      <a:pt x="735450" y="298755"/>
                      <a:pt x="737007" y="193667"/>
                      <a:pt x="738564" y="88578"/>
                    </a:cubicBezTo>
                    <a:cubicBezTo>
                      <a:pt x="738564" y="76902"/>
                      <a:pt x="744013" y="60555"/>
                      <a:pt x="722995" y="60555"/>
                    </a:cubicBezTo>
                    <a:cubicBezTo>
                      <a:pt x="707426" y="58219"/>
                      <a:pt x="691079" y="59776"/>
                      <a:pt x="677068" y="50435"/>
                    </a:cubicBezTo>
                    <a:cubicBezTo>
                      <a:pt x="667726" y="47321"/>
                      <a:pt x="657607" y="47321"/>
                      <a:pt x="647487" y="47321"/>
                    </a:cubicBezTo>
                    <a:cubicBezTo>
                      <a:pt x="564973" y="42651"/>
                      <a:pt x="484016" y="31753"/>
                      <a:pt x="402280" y="20855"/>
                    </a:cubicBezTo>
                    <a:cubicBezTo>
                      <a:pt x="336114" y="11513"/>
                      <a:pt x="255935" y="17741"/>
                      <a:pt x="193660" y="1394"/>
                    </a:cubicBezTo>
                    <a:cubicBezTo>
                      <a:pt x="178870" y="-2498"/>
                      <a:pt x="167194" y="1394"/>
                      <a:pt x="163301" y="17741"/>
                    </a:cubicBezTo>
                    <a:cubicBezTo>
                      <a:pt x="160188" y="20076"/>
                      <a:pt x="158631" y="23190"/>
                      <a:pt x="157852" y="26304"/>
                    </a:cubicBezTo>
                    <a:cubicBezTo>
                      <a:pt x="143062" y="104147"/>
                      <a:pt x="129050" y="182769"/>
                      <a:pt x="115038" y="260612"/>
                    </a:cubicBezTo>
                    <a:cubicBezTo>
                      <a:pt x="97134" y="367258"/>
                      <a:pt x="80787" y="473903"/>
                      <a:pt x="66776" y="580548"/>
                    </a:cubicBezTo>
                    <a:cubicBezTo>
                      <a:pt x="51207" y="698092"/>
                      <a:pt x="37974" y="816414"/>
                      <a:pt x="26297" y="934736"/>
                    </a:cubicBezTo>
                    <a:cubicBezTo>
                      <a:pt x="16177" y="1033597"/>
                      <a:pt x="6836" y="1133236"/>
                      <a:pt x="6836" y="1232876"/>
                    </a:cubicBezTo>
                    <a:cubicBezTo>
                      <a:pt x="6836" y="1254672"/>
                      <a:pt x="8393" y="1276468"/>
                      <a:pt x="6058" y="1299042"/>
                    </a:cubicBezTo>
                    <a:cubicBezTo>
                      <a:pt x="-6397" y="1436047"/>
                      <a:pt x="2166" y="1573051"/>
                      <a:pt x="15399" y="1709277"/>
                    </a:cubicBezTo>
                    <a:cubicBezTo>
                      <a:pt x="30189" y="1864964"/>
                      <a:pt x="69889" y="2014423"/>
                      <a:pt x="127493" y="2159990"/>
                    </a:cubicBezTo>
                    <a:cubicBezTo>
                      <a:pt x="226354" y="2409089"/>
                      <a:pt x="361023" y="2633278"/>
                      <a:pt x="553297" y="2821659"/>
                    </a:cubicBezTo>
                    <a:cubicBezTo>
                      <a:pt x="600003" y="2867586"/>
                      <a:pt x="651379" y="2902616"/>
                      <a:pt x="710540" y="2929861"/>
                    </a:cubicBezTo>
                    <a:cubicBezTo>
                      <a:pt x="763474" y="2954771"/>
                      <a:pt x="817186" y="2976567"/>
                      <a:pt x="862335" y="3017046"/>
                    </a:cubicBezTo>
                    <a:cubicBezTo>
                      <a:pt x="912933" y="3061416"/>
                      <a:pt x="955747" y="3112793"/>
                      <a:pt x="998561" y="3163391"/>
                    </a:cubicBezTo>
                    <a:cubicBezTo>
                      <a:pt x="1130894" y="3319856"/>
                      <a:pt x="1239097" y="3483327"/>
                      <a:pt x="1355083" y="3652247"/>
                    </a:cubicBezTo>
                    <a:cubicBezTo>
                      <a:pt x="1376879" y="3674044"/>
                      <a:pt x="1385442" y="3705181"/>
                      <a:pt x="1411130" y="3723863"/>
                    </a:cubicBezTo>
                    <a:cubicBezTo>
                      <a:pt x="1459393" y="3788473"/>
                      <a:pt x="1500650" y="3856976"/>
                      <a:pt x="1542686" y="3924699"/>
                    </a:cubicBezTo>
                    <a:cubicBezTo>
                      <a:pt x="1631427" y="4070266"/>
                      <a:pt x="1705378" y="4222061"/>
                      <a:pt x="1749749" y="4388646"/>
                    </a:cubicBezTo>
                    <a:cubicBezTo>
                      <a:pt x="1782443" y="4513973"/>
                      <a:pt x="1789449" y="4650199"/>
                      <a:pt x="1799569" y="4777863"/>
                    </a:cubicBezTo>
                    <a:cubicBezTo>
                      <a:pt x="1801126" y="4800437"/>
                      <a:pt x="1809688" y="4803551"/>
                      <a:pt x="1828371" y="4800437"/>
                    </a:cubicBezTo>
                    <a:cubicBezTo>
                      <a:pt x="1850167" y="4796545"/>
                      <a:pt x="3723078" y="4661876"/>
                      <a:pt x="3843735" y="4653313"/>
                    </a:cubicBezTo>
                    <a:cubicBezTo>
                      <a:pt x="3852298" y="4654870"/>
                      <a:pt x="3864753" y="4661098"/>
                      <a:pt x="3858526" y="4641637"/>
                    </a:cubicBezTo>
                    <a:cubicBezTo>
                      <a:pt x="3847628" y="4611278"/>
                      <a:pt x="3845292" y="4579362"/>
                      <a:pt x="3837508" y="4548225"/>
                    </a:cubicBezTo>
                    <a:cubicBezTo>
                      <a:pt x="3762000" y="4241522"/>
                      <a:pt x="3684935" y="3935597"/>
                      <a:pt x="3607092" y="3628894"/>
                    </a:cubicBezTo>
                    <a:cubicBezTo>
                      <a:pt x="3531584" y="3332311"/>
                      <a:pt x="3467752" y="3027944"/>
                      <a:pt x="3375897" y="2736031"/>
                    </a:cubicBezTo>
                    <a:cubicBezTo>
                      <a:pt x="3369669" y="2716570"/>
                      <a:pt x="3364999" y="2697110"/>
                      <a:pt x="3361107" y="2676870"/>
                    </a:cubicBezTo>
                    <a:cubicBezTo>
                      <a:pt x="3344760" y="2613817"/>
                      <a:pt x="3326856" y="2551542"/>
                      <a:pt x="3310508" y="2488489"/>
                    </a:cubicBezTo>
                    <a:cubicBezTo>
                      <a:pt x="3307395" y="2475256"/>
                      <a:pt x="3301167" y="2461244"/>
                      <a:pt x="3325299" y="2461244"/>
                    </a:cubicBezTo>
                    <a:cubicBezTo>
                      <a:pt x="3419489" y="2462023"/>
                      <a:pt x="3549488" y="2464358"/>
                      <a:pt x="3642900" y="2453460"/>
                    </a:cubicBezTo>
                    <a:cubicBezTo>
                      <a:pt x="3792359" y="2436334"/>
                      <a:pt x="3902896" y="2402083"/>
                      <a:pt x="4049242" y="2366275"/>
                    </a:cubicBezTo>
                    <a:cubicBezTo>
                      <a:pt x="4210378" y="2327353"/>
                      <a:pt x="4369957" y="2282983"/>
                      <a:pt x="4527979" y="2235498"/>
                    </a:cubicBezTo>
                    <a:cubicBezTo>
                      <a:pt x="4579355" y="2219151"/>
                      <a:pt x="4629954" y="2198912"/>
                      <a:pt x="4682887" y="2185679"/>
                    </a:cubicBezTo>
                    <a:cubicBezTo>
                      <a:pt x="4696899" y="2180229"/>
                      <a:pt x="4710132" y="2174780"/>
                      <a:pt x="4724144" y="2171667"/>
                    </a:cubicBezTo>
                    <a:cubicBezTo>
                      <a:pt x="4772407" y="2161547"/>
                      <a:pt x="4800431" y="2134302"/>
                      <a:pt x="4837017" y="2097715"/>
                    </a:cubicBezTo>
                    <a:cubicBezTo>
                      <a:pt x="4991147" y="1943586"/>
                      <a:pt x="5025398" y="1759875"/>
                      <a:pt x="5115696" y="1597961"/>
                    </a:cubicBezTo>
                    <a:cubicBezTo>
                      <a:pt x="5173300" y="1495208"/>
                      <a:pt x="5230126" y="1383113"/>
                      <a:pt x="5276053" y="1271797"/>
                    </a:cubicBezTo>
                    <a:cubicBezTo>
                      <a:pt x="5300185" y="1214193"/>
                      <a:pt x="5336771" y="1155032"/>
                      <a:pt x="5355454" y="1095871"/>
                    </a:cubicBezTo>
                    <a:cubicBezTo>
                      <a:pt x="5371801" y="1043716"/>
                      <a:pt x="5384256" y="975992"/>
                      <a:pt x="5408387" y="926951"/>
                    </a:cubicBezTo>
                    <a:cubicBezTo>
                      <a:pt x="5423956" y="884916"/>
                      <a:pt x="5407609" y="841324"/>
                      <a:pt x="5406830" y="796175"/>
                    </a:cubicBezTo>
                    <a:cubicBezTo>
                      <a:pt x="5406052" y="779827"/>
                      <a:pt x="5413836" y="761145"/>
                      <a:pt x="5395932" y="747912"/>
                    </a:cubicBezTo>
                    <a:close/>
                    <a:moveTo>
                      <a:pt x="2184894" y="1682810"/>
                    </a:moveTo>
                    <a:lnTo>
                      <a:pt x="2181780" y="1682810"/>
                    </a:lnTo>
                    <a:cubicBezTo>
                      <a:pt x="2182558" y="1681253"/>
                      <a:pt x="2182558" y="1680475"/>
                      <a:pt x="2183337" y="1678918"/>
                    </a:cubicBezTo>
                    <a:cubicBezTo>
                      <a:pt x="2184115" y="1680475"/>
                      <a:pt x="2184115" y="1681253"/>
                      <a:pt x="2184894" y="1682810"/>
                    </a:cubicBezTo>
                    <a:close/>
                    <a:moveTo>
                      <a:pt x="3492662" y="4619062"/>
                    </a:moveTo>
                    <a:cubicBezTo>
                      <a:pt x="3493440" y="4617505"/>
                      <a:pt x="3494219" y="4616727"/>
                      <a:pt x="3495776" y="4615170"/>
                    </a:cubicBezTo>
                    <a:cubicBezTo>
                      <a:pt x="3495776" y="4622176"/>
                      <a:pt x="3494997" y="4628403"/>
                      <a:pt x="3488770" y="4633852"/>
                    </a:cubicBezTo>
                    <a:cubicBezTo>
                      <a:pt x="3487991" y="4634631"/>
                      <a:pt x="3486434" y="4636188"/>
                      <a:pt x="3485656" y="4636966"/>
                    </a:cubicBezTo>
                    <a:cubicBezTo>
                      <a:pt x="3486434" y="4629960"/>
                      <a:pt x="3488770" y="4623733"/>
                      <a:pt x="3492662" y="461906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990566A-64E6-41A0-A8CD-0CE5458C5F99}"/>
                  </a:ext>
                </a:extLst>
              </p:cNvPr>
              <p:cNvSpPr/>
              <p:nvPr/>
            </p:nvSpPr>
            <p:spPr>
              <a:xfrm>
                <a:off x="6981857" y="5303468"/>
                <a:ext cx="7784" cy="7784"/>
              </a:xfrm>
              <a:custGeom>
                <a:avLst/>
                <a:gdLst>
                  <a:gd name="connsiteX0" fmla="*/ 0 w 0"/>
                  <a:gd name="connsiteY0" fmla="*/ 0 h 0"/>
                  <a:gd name="connsiteX1" fmla="*/ 0 w 0"/>
                  <a:gd name="connsiteY1" fmla="*/ 0 h 0"/>
                  <a:gd name="connsiteX2" fmla="*/ 0 w 0"/>
                  <a:gd name="connsiteY2" fmla="*/ 0 h 0"/>
                  <a:gd name="connsiteX3" fmla="*/ 0 w 0"/>
                  <a:gd name="connsiteY3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95422"/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590A7A3-91A1-4DBA-A4D3-6A4317C359F6}"/>
                </a:ext>
              </a:extLst>
            </p:cNvPr>
            <p:cNvSpPr/>
            <p:nvPr/>
          </p:nvSpPr>
          <p:spPr>
            <a:xfrm>
              <a:off x="5015534" y="5968961"/>
              <a:ext cx="2444282" cy="887414"/>
            </a:xfrm>
            <a:custGeom>
              <a:avLst/>
              <a:gdLst>
                <a:gd name="connsiteX0" fmla="*/ 2216201 w 2444281"/>
                <a:gd name="connsiteY0" fmla="*/ 281860 h 887414"/>
                <a:gd name="connsiteX1" fmla="*/ 2216979 w 2444281"/>
                <a:gd name="connsiteY1" fmla="*/ 285752 h 887414"/>
                <a:gd name="connsiteX2" fmla="*/ 2327517 w 2444281"/>
                <a:gd name="connsiteY2" fmla="*/ 457786 h 887414"/>
                <a:gd name="connsiteX3" fmla="*/ 2382007 w 2444281"/>
                <a:gd name="connsiteY3" fmla="*/ 560539 h 887414"/>
                <a:gd name="connsiteX4" fmla="*/ 2382007 w 2444281"/>
                <a:gd name="connsiteY4" fmla="*/ 560539 h 887414"/>
                <a:gd name="connsiteX5" fmla="*/ 2417037 w 2444281"/>
                <a:gd name="connsiteY5" fmla="*/ 633712 h 887414"/>
                <a:gd name="connsiteX6" fmla="*/ 2440390 w 2444281"/>
                <a:gd name="connsiteY6" fmla="*/ 783950 h 887414"/>
                <a:gd name="connsiteX7" fmla="*/ 2437276 w 2444281"/>
                <a:gd name="connsiteY7" fmla="*/ 790956 h 887414"/>
                <a:gd name="connsiteX8" fmla="*/ 2436497 w 2444281"/>
                <a:gd name="connsiteY8" fmla="*/ 804968 h 887414"/>
                <a:gd name="connsiteX9" fmla="*/ 2426378 w 2444281"/>
                <a:gd name="connsiteY9" fmla="*/ 889817 h 887414"/>
                <a:gd name="connsiteX10" fmla="*/ 25688 w 2444281"/>
                <a:gd name="connsiteY10" fmla="*/ 889817 h 887414"/>
                <a:gd name="connsiteX11" fmla="*/ 11676 w 2444281"/>
                <a:gd name="connsiteY11" fmla="*/ 861015 h 887414"/>
                <a:gd name="connsiteX12" fmla="*/ 7006 w 2444281"/>
                <a:gd name="connsiteY12" fmla="*/ 590120 h 887414"/>
                <a:gd name="connsiteX13" fmla="*/ 64610 w 2444281"/>
                <a:gd name="connsiteY13" fmla="*/ 179886 h 887414"/>
                <a:gd name="connsiteX14" fmla="*/ 100418 w 2444281"/>
                <a:gd name="connsiteY14" fmla="*/ 144077 h 887414"/>
                <a:gd name="connsiteX15" fmla="*/ 173591 w 2444281"/>
                <a:gd name="connsiteY15" fmla="*/ 136293 h 887414"/>
                <a:gd name="connsiteX16" fmla="*/ 433587 w 2444281"/>
                <a:gd name="connsiteY16" fmla="*/ 116832 h 887414"/>
                <a:gd name="connsiteX17" fmla="*/ 693584 w 2444281"/>
                <a:gd name="connsiteY17" fmla="*/ 98150 h 887414"/>
                <a:gd name="connsiteX18" fmla="*/ 890528 w 2444281"/>
                <a:gd name="connsiteY18" fmla="*/ 84138 h 887414"/>
                <a:gd name="connsiteX19" fmla="*/ 1139627 w 2444281"/>
                <a:gd name="connsiteY19" fmla="*/ 67013 h 887414"/>
                <a:gd name="connsiteX20" fmla="*/ 1435432 w 2444281"/>
                <a:gd name="connsiteY20" fmla="*/ 45995 h 887414"/>
                <a:gd name="connsiteX21" fmla="*/ 1561538 w 2444281"/>
                <a:gd name="connsiteY21" fmla="*/ 38211 h 887414"/>
                <a:gd name="connsiteX22" fmla="*/ 1602795 w 2444281"/>
                <a:gd name="connsiteY22" fmla="*/ 48330 h 887414"/>
                <a:gd name="connsiteX23" fmla="*/ 1679081 w 2444281"/>
                <a:gd name="connsiteY23" fmla="*/ 96593 h 887414"/>
                <a:gd name="connsiteX24" fmla="*/ 1718003 w 2444281"/>
                <a:gd name="connsiteY24" fmla="*/ 81803 h 887414"/>
                <a:gd name="connsiteX25" fmla="*/ 1731236 w 2444281"/>
                <a:gd name="connsiteY25" fmla="*/ 40546 h 887414"/>
                <a:gd name="connsiteX26" fmla="*/ 1748362 w 2444281"/>
                <a:gd name="connsiteY26" fmla="*/ 26534 h 887414"/>
                <a:gd name="connsiteX27" fmla="*/ 2004467 w 2444281"/>
                <a:gd name="connsiteY27" fmla="*/ 7073 h 887414"/>
                <a:gd name="connsiteX28" fmla="*/ 2102549 w 2444281"/>
                <a:gd name="connsiteY28" fmla="*/ 67 h 887414"/>
                <a:gd name="connsiteX29" fmla="*/ 2161710 w 2444281"/>
                <a:gd name="connsiteY29" fmla="*/ 55336 h 887414"/>
                <a:gd name="connsiteX30" fmla="*/ 2161710 w 2444281"/>
                <a:gd name="connsiteY30" fmla="*/ 55336 h 887414"/>
                <a:gd name="connsiteX31" fmla="*/ 2177279 w 2444281"/>
                <a:gd name="connsiteY31" fmla="*/ 126174 h 887414"/>
                <a:gd name="connsiteX32" fmla="*/ 2206081 w 2444281"/>
                <a:gd name="connsiteY32" fmla="*/ 253058 h 887414"/>
                <a:gd name="connsiteX33" fmla="*/ 2206081 w 2444281"/>
                <a:gd name="connsiteY33" fmla="*/ 253058 h 887414"/>
                <a:gd name="connsiteX34" fmla="*/ 2216201 w 2444281"/>
                <a:gd name="connsiteY34" fmla="*/ 281860 h 88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444281" h="887414">
                  <a:moveTo>
                    <a:pt x="2216201" y="281860"/>
                  </a:moveTo>
                  <a:cubicBezTo>
                    <a:pt x="2215422" y="283417"/>
                    <a:pt x="2215422" y="284974"/>
                    <a:pt x="2216979" y="285752"/>
                  </a:cubicBezTo>
                  <a:cubicBezTo>
                    <a:pt x="2257458" y="340243"/>
                    <a:pt x="2293265" y="398625"/>
                    <a:pt x="2327517" y="457786"/>
                  </a:cubicBezTo>
                  <a:cubicBezTo>
                    <a:pt x="2346978" y="491259"/>
                    <a:pt x="2369552" y="523175"/>
                    <a:pt x="2382007" y="560539"/>
                  </a:cubicBezTo>
                  <a:lnTo>
                    <a:pt x="2382007" y="560539"/>
                  </a:lnTo>
                  <a:cubicBezTo>
                    <a:pt x="2402246" y="580779"/>
                    <a:pt x="2406138" y="608802"/>
                    <a:pt x="2417037" y="633712"/>
                  </a:cubicBezTo>
                  <a:cubicBezTo>
                    <a:pt x="2438833" y="681197"/>
                    <a:pt x="2452066" y="731017"/>
                    <a:pt x="2440390" y="783950"/>
                  </a:cubicBezTo>
                  <a:cubicBezTo>
                    <a:pt x="2439611" y="787064"/>
                    <a:pt x="2438833" y="789399"/>
                    <a:pt x="2437276" y="790956"/>
                  </a:cubicBezTo>
                  <a:cubicBezTo>
                    <a:pt x="2437276" y="795627"/>
                    <a:pt x="2437276" y="800297"/>
                    <a:pt x="2436497" y="804968"/>
                  </a:cubicBezTo>
                  <a:cubicBezTo>
                    <a:pt x="2430270" y="832991"/>
                    <a:pt x="2437276" y="862572"/>
                    <a:pt x="2426378" y="889817"/>
                  </a:cubicBezTo>
                  <a:cubicBezTo>
                    <a:pt x="1626148" y="889817"/>
                    <a:pt x="825918" y="889817"/>
                    <a:pt x="25688" y="889817"/>
                  </a:cubicBezTo>
                  <a:cubicBezTo>
                    <a:pt x="16347" y="882032"/>
                    <a:pt x="14012" y="871913"/>
                    <a:pt x="11676" y="861015"/>
                  </a:cubicBezTo>
                  <a:cubicBezTo>
                    <a:pt x="-5449" y="770717"/>
                    <a:pt x="-778" y="680418"/>
                    <a:pt x="7006" y="590120"/>
                  </a:cubicBezTo>
                  <a:cubicBezTo>
                    <a:pt x="19461" y="452337"/>
                    <a:pt x="42035" y="316112"/>
                    <a:pt x="64610" y="179886"/>
                  </a:cubicBezTo>
                  <a:cubicBezTo>
                    <a:pt x="68502" y="157311"/>
                    <a:pt x="76286" y="147191"/>
                    <a:pt x="100418" y="144077"/>
                  </a:cubicBezTo>
                  <a:cubicBezTo>
                    <a:pt x="124549" y="140185"/>
                    <a:pt x="150238" y="143299"/>
                    <a:pt x="173591" y="136293"/>
                  </a:cubicBezTo>
                  <a:cubicBezTo>
                    <a:pt x="259997" y="128509"/>
                    <a:pt x="346403" y="123060"/>
                    <a:pt x="433587" y="116832"/>
                  </a:cubicBezTo>
                  <a:cubicBezTo>
                    <a:pt x="519994" y="110605"/>
                    <a:pt x="607178" y="105156"/>
                    <a:pt x="693584" y="98150"/>
                  </a:cubicBezTo>
                  <a:cubicBezTo>
                    <a:pt x="758973" y="93479"/>
                    <a:pt x="825140" y="88030"/>
                    <a:pt x="890528" y="84138"/>
                  </a:cubicBezTo>
                  <a:cubicBezTo>
                    <a:pt x="973820" y="79468"/>
                    <a:pt x="1056334" y="72461"/>
                    <a:pt x="1139627" y="67013"/>
                  </a:cubicBezTo>
                  <a:cubicBezTo>
                    <a:pt x="1238488" y="60007"/>
                    <a:pt x="1336571" y="52222"/>
                    <a:pt x="1435432" y="45995"/>
                  </a:cubicBezTo>
                  <a:cubicBezTo>
                    <a:pt x="1477467" y="43660"/>
                    <a:pt x="1518724" y="35875"/>
                    <a:pt x="1561538" y="38211"/>
                  </a:cubicBezTo>
                  <a:cubicBezTo>
                    <a:pt x="1577106" y="35097"/>
                    <a:pt x="1590340" y="40546"/>
                    <a:pt x="1602795" y="48330"/>
                  </a:cubicBezTo>
                  <a:cubicBezTo>
                    <a:pt x="1628483" y="63121"/>
                    <a:pt x="1653393" y="81025"/>
                    <a:pt x="1679081" y="96593"/>
                  </a:cubicBezTo>
                  <a:cubicBezTo>
                    <a:pt x="1705548" y="113719"/>
                    <a:pt x="1710219" y="111383"/>
                    <a:pt x="1718003" y="81803"/>
                  </a:cubicBezTo>
                  <a:cubicBezTo>
                    <a:pt x="1721895" y="67791"/>
                    <a:pt x="1725787" y="53779"/>
                    <a:pt x="1731236" y="40546"/>
                  </a:cubicBezTo>
                  <a:cubicBezTo>
                    <a:pt x="1735129" y="33540"/>
                    <a:pt x="1740577" y="28869"/>
                    <a:pt x="1748362" y="26534"/>
                  </a:cubicBezTo>
                  <a:cubicBezTo>
                    <a:pt x="1833211" y="17193"/>
                    <a:pt x="1918839" y="10187"/>
                    <a:pt x="2004467" y="7073"/>
                  </a:cubicBezTo>
                  <a:cubicBezTo>
                    <a:pt x="2037161" y="5516"/>
                    <a:pt x="2069855" y="846"/>
                    <a:pt x="2102549" y="67"/>
                  </a:cubicBezTo>
                  <a:cubicBezTo>
                    <a:pt x="2140693" y="-1490"/>
                    <a:pt x="2153926" y="24199"/>
                    <a:pt x="2161710" y="55336"/>
                  </a:cubicBezTo>
                  <a:lnTo>
                    <a:pt x="2161710" y="55336"/>
                  </a:lnTo>
                  <a:cubicBezTo>
                    <a:pt x="2171830" y="77911"/>
                    <a:pt x="2174944" y="102042"/>
                    <a:pt x="2177279" y="126174"/>
                  </a:cubicBezTo>
                  <a:cubicBezTo>
                    <a:pt x="2181171" y="169766"/>
                    <a:pt x="2196740" y="210244"/>
                    <a:pt x="2206081" y="253058"/>
                  </a:cubicBezTo>
                  <a:lnTo>
                    <a:pt x="2206081" y="253058"/>
                  </a:lnTo>
                  <a:cubicBezTo>
                    <a:pt x="2213865" y="260843"/>
                    <a:pt x="2212308" y="272519"/>
                    <a:pt x="2216201" y="281860"/>
                  </a:cubicBezTo>
                  <a:close/>
                </a:path>
              </a:pathLst>
            </a:custGeom>
            <a:solidFill>
              <a:srgbClr val="000000"/>
            </a:solidFill>
            <a:ln w="77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7F3B469-8C75-46BA-8D68-E27FE7557292}"/>
                </a:ext>
              </a:extLst>
            </p:cNvPr>
            <p:cNvSpPr/>
            <p:nvPr/>
          </p:nvSpPr>
          <p:spPr>
            <a:xfrm>
              <a:off x="4568780" y="1022727"/>
              <a:ext cx="1299984" cy="1556867"/>
            </a:xfrm>
            <a:custGeom>
              <a:avLst/>
              <a:gdLst>
                <a:gd name="connsiteX0" fmla="*/ 1292132 w 1299984"/>
                <a:gd name="connsiteY0" fmla="*/ 412704 h 1556867"/>
                <a:gd name="connsiteX1" fmla="*/ 1081955 w 1299984"/>
                <a:gd name="connsiteY1" fmla="*/ 353543 h 1556867"/>
                <a:gd name="connsiteX2" fmla="*/ 898245 w 1299984"/>
                <a:gd name="connsiteY2" fmla="*/ 323184 h 1556867"/>
                <a:gd name="connsiteX3" fmla="*/ 718427 w 1299984"/>
                <a:gd name="connsiteY3" fmla="*/ 324741 h 1556867"/>
                <a:gd name="connsiteX4" fmla="*/ 569746 w 1299984"/>
                <a:gd name="connsiteY4" fmla="*/ 479650 h 1556867"/>
                <a:gd name="connsiteX5" fmla="*/ 542501 w 1299984"/>
                <a:gd name="connsiteY5" fmla="*/ 704617 h 1556867"/>
                <a:gd name="connsiteX6" fmla="*/ 480226 w 1299984"/>
                <a:gd name="connsiteY6" fmla="*/ 1003535 h 1556867"/>
                <a:gd name="connsiteX7" fmla="*/ 458430 w 1299984"/>
                <a:gd name="connsiteY7" fmla="*/ 1071259 h 1556867"/>
                <a:gd name="connsiteX8" fmla="*/ 431963 w 1299984"/>
                <a:gd name="connsiteY8" fmla="*/ 1089942 h 1556867"/>
                <a:gd name="connsiteX9" fmla="*/ 407054 w 1299984"/>
                <a:gd name="connsiteY9" fmla="*/ 1066589 h 1556867"/>
                <a:gd name="connsiteX10" fmla="*/ 399269 w 1299984"/>
                <a:gd name="connsiteY10" fmla="*/ 1015990 h 1556867"/>
                <a:gd name="connsiteX11" fmla="*/ 210888 w 1299984"/>
                <a:gd name="connsiteY11" fmla="*/ 861861 h 1556867"/>
                <a:gd name="connsiteX12" fmla="*/ 119811 w 1299984"/>
                <a:gd name="connsiteY12" fmla="*/ 924914 h 1556867"/>
                <a:gd name="connsiteX13" fmla="*/ 102686 w 1299984"/>
                <a:gd name="connsiteY13" fmla="*/ 1110959 h 1556867"/>
                <a:gd name="connsiteX14" fmla="*/ 159512 w 1299984"/>
                <a:gd name="connsiteY14" fmla="*/ 1204371 h 1556867"/>
                <a:gd name="connsiteX15" fmla="*/ 265379 w 1299984"/>
                <a:gd name="connsiteY15" fmla="*/ 1420776 h 1556867"/>
                <a:gd name="connsiteX16" fmla="*/ 260708 w 1299984"/>
                <a:gd name="connsiteY16" fmla="*/ 1560894 h 1556867"/>
                <a:gd name="connsiteX17" fmla="*/ 252924 w 1299984"/>
                <a:gd name="connsiteY17" fmla="*/ 1553110 h 1556867"/>
                <a:gd name="connsiteX18" fmla="*/ 230349 w 1299984"/>
                <a:gd name="connsiteY18" fmla="*/ 1531314 h 1556867"/>
                <a:gd name="connsiteX19" fmla="*/ 112027 w 1299984"/>
                <a:gd name="connsiteY19" fmla="*/ 1370178 h 1556867"/>
                <a:gd name="connsiteX20" fmla="*/ 40411 w 1299984"/>
                <a:gd name="connsiteY20" fmla="*/ 1192695 h 1556867"/>
                <a:gd name="connsiteX21" fmla="*/ 18615 w 1299984"/>
                <a:gd name="connsiteY21" fmla="*/ 1124971 h 1556867"/>
                <a:gd name="connsiteX22" fmla="*/ 11609 w 1299984"/>
                <a:gd name="connsiteY22" fmla="*/ 1061140 h 1556867"/>
                <a:gd name="connsiteX23" fmla="*/ 10831 w 1299984"/>
                <a:gd name="connsiteY23" fmla="*/ 872759 h 1556867"/>
                <a:gd name="connsiteX24" fmla="*/ 40411 w 1299984"/>
                <a:gd name="connsiteY24" fmla="*/ 703839 h 1556867"/>
                <a:gd name="connsiteX25" fmla="*/ 104243 w 1299984"/>
                <a:gd name="connsiteY25" fmla="*/ 485099 h 1556867"/>
                <a:gd name="connsiteX26" fmla="*/ 189870 w 1299984"/>
                <a:gd name="connsiteY26" fmla="*/ 306059 h 1556867"/>
                <a:gd name="connsiteX27" fmla="*/ 285618 w 1299984"/>
                <a:gd name="connsiteY27" fmla="*/ 190851 h 1556867"/>
                <a:gd name="connsiteX28" fmla="*/ 388371 w 1299984"/>
                <a:gd name="connsiteY28" fmla="*/ 109115 h 1556867"/>
                <a:gd name="connsiteX29" fmla="*/ 741002 w 1299984"/>
                <a:gd name="connsiteY29" fmla="*/ 135 h 1556867"/>
                <a:gd name="connsiteX30" fmla="*/ 1095967 w 1299984"/>
                <a:gd name="connsiteY30" fmla="*/ 96660 h 1556867"/>
                <a:gd name="connsiteX31" fmla="*/ 1294468 w 1299984"/>
                <a:gd name="connsiteY31" fmla="*/ 397136 h 1556867"/>
                <a:gd name="connsiteX32" fmla="*/ 1292132 w 1299984"/>
                <a:gd name="connsiteY32" fmla="*/ 412704 h 1556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99984" h="1556867">
                  <a:moveTo>
                    <a:pt x="1292132" y="412704"/>
                  </a:moveTo>
                  <a:cubicBezTo>
                    <a:pt x="1232193" y="357436"/>
                    <a:pt x="1156685" y="355879"/>
                    <a:pt x="1081955" y="353543"/>
                  </a:cubicBezTo>
                  <a:cubicBezTo>
                    <a:pt x="1019681" y="351987"/>
                    <a:pt x="959741" y="332526"/>
                    <a:pt x="898245" y="323184"/>
                  </a:cubicBezTo>
                  <a:cubicBezTo>
                    <a:pt x="837527" y="313843"/>
                    <a:pt x="778366" y="313843"/>
                    <a:pt x="718427" y="324741"/>
                  </a:cubicBezTo>
                  <a:cubicBezTo>
                    <a:pt x="632799" y="341088"/>
                    <a:pt x="587650" y="397136"/>
                    <a:pt x="569746" y="479650"/>
                  </a:cubicBezTo>
                  <a:cubicBezTo>
                    <a:pt x="553399" y="553601"/>
                    <a:pt x="547950" y="629109"/>
                    <a:pt x="542501" y="704617"/>
                  </a:cubicBezTo>
                  <a:cubicBezTo>
                    <a:pt x="535495" y="807370"/>
                    <a:pt x="511364" y="906231"/>
                    <a:pt x="480226" y="1003535"/>
                  </a:cubicBezTo>
                  <a:cubicBezTo>
                    <a:pt x="473220" y="1026110"/>
                    <a:pt x="465436" y="1048685"/>
                    <a:pt x="458430" y="1071259"/>
                  </a:cubicBezTo>
                  <a:cubicBezTo>
                    <a:pt x="454538" y="1084493"/>
                    <a:pt x="448310" y="1093834"/>
                    <a:pt x="431963" y="1089942"/>
                  </a:cubicBezTo>
                  <a:cubicBezTo>
                    <a:pt x="418730" y="1086828"/>
                    <a:pt x="406275" y="1086828"/>
                    <a:pt x="407054" y="1066589"/>
                  </a:cubicBezTo>
                  <a:cubicBezTo>
                    <a:pt x="407054" y="1049463"/>
                    <a:pt x="401604" y="1033116"/>
                    <a:pt x="399269" y="1015990"/>
                  </a:cubicBezTo>
                  <a:cubicBezTo>
                    <a:pt x="383701" y="908567"/>
                    <a:pt x="284061" y="865753"/>
                    <a:pt x="210888" y="861861"/>
                  </a:cubicBezTo>
                  <a:cubicBezTo>
                    <a:pt x="163404" y="859525"/>
                    <a:pt x="135380" y="879765"/>
                    <a:pt x="119811" y="924914"/>
                  </a:cubicBezTo>
                  <a:cubicBezTo>
                    <a:pt x="99572" y="985632"/>
                    <a:pt x="87896" y="1047128"/>
                    <a:pt x="102686" y="1110959"/>
                  </a:cubicBezTo>
                  <a:cubicBezTo>
                    <a:pt x="111249" y="1148324"/>
                    <a:pt x="126039" y="1182575"/>
                    <a:pt x="159512" y="1204371"/>
                  </a:cubicBezTo>
                  <a:cubicBezTo>
                    <a:pt x="237355" y="1255748"/>
                    <a:pt x="266157" y="1331256"/>
                    <a:pt x="265379" y="1420776"/>
                  </a:cubicBezTo>
                  <a:cubicBezTo>
                    <a:pt x="264600" y="1467482"/>
                    <a:pt x="271606" y="1514188"/>
                    <a:pt x="260708" y="1560894"/>
                  </a:cubicBezTo>
                  <a:cubicBezTo>
                    <a:pt x="256037" y="1560115"/>
                    <a:pt x="254480" y="1556223"/>
                    <a:pt x="252924" y="1553110"/>
                  </a:cubicBezTo>
                  <a:cubicBezTo>
                    <a:pt x="249810" y="1541433"/>
                    <a:pt x="241247" y="1534427"/>
                    <a:pt x="230349" y="1531314"/>
                  </a:cubicBezTo>
                  <a:cubicBezTo>
                    <a:pt x="187535" y="1517302"/>
                    <a:pt x="129153" y="1410656"/>
                    <a:pt x="112027" y="1370178"/>
                  </a:cubicBezTo>
                  <a:cubicBezTo>
                    <a:pt x="87117" y="1311795"/>
                    <a:pt x="64543" y="1251856"/>
                    <a:pt x="40411" y="1192695"/>
                  </a:cubicBezTo>
                  <a:cubicBezTo>
                    <a:pt x="31848" y="1170120"/>
                    <a:pt x="21729" y="1149103"/>
                    <a:pt x="18615" y="1124971"/>
                  </a:cubicBezTo>
                  <a:cubicBezTo>
                    <a:pt x="16280" y="1102397"/>
                    <a:pt x="25621" y="1082936"/>
                    <a:pt x="11609" y="1061140"/>
                  </a:cubicBezTo>
                  <a:cubicBezTo>
                    <a:pt x="-10965" y="1026888"/>
                    <a:pt x="5382" y="911680"/>
                    <a:pt x="10831" y="872759"/>
                  </a:cubicBezTo>
                  <a:cubicBezTo>
                    <a:pt x="18615" y="816711"/>
                    <a:pt x="28735" y="759107"/>
                    <a:pt x="40411" y="703839"/>
                  </a:cubicBezTo>
                  <a:cubicBezTo>
                    <a:pt x="55980" y="629887"/>
                    <a:pt x="77776" y="556715"/>
                    <a:pt x="104243" y="485099"/>
                  </a:cubicBezTo>
                  <a:cubicBezTo>
                    <a:pt x="119811" y="444620"/>
                    <a:pt x="149392" y="328634"/>
                    <a:pt x="189870" y="306059"/>
                  </a:cubicBezTo>
                  <a:cubicBezTo>
                    <a:pt x="224122" y="287377"/>
                    <a:pt x="256816" y="220431"/>
                    <a:pt x="285618" y="190851"/>
                  </a:cubicBezTo>
                  <a:cubicBezTo>
                    <a:pt x="316755" y="158935"/>
                    <a:pt x="351006" y="132468"/>
                    <a:pt x="388371" y="109115"/>
                  </a:cubicBezTo>
                  <a:cubicBezTo>
                    <a:pt x="485675" y="48397"/>
                    <a:pt x="624236" y="-2979"/>
                    <a:pt x="741002" y="135"/>
                  </a:cubicBezTo>
                  <a:cubicBezTo>
                    <a:pt x="863994" y="4027"/>
                    <a:pt x="989322" y="32050"/>
                    <a:pt x="1095967" y="96660"/>
                  </a:cubicBezTo>
                  <a:cubicBezTo>
                    <a:pt x="1185487" y="151151"/>
                    <a:pt x="1331833" y="278814"/>
                    <a:pt x="1294468" y="397136"/>
                  </a:cubicBezTo>
                  <a:cubicBezTo>
                    <a:pt x="1293689" y="402585"/>
                    <a:pt x="1292911" y="407255"/>
                    <a:pt x="1292132" y="412704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77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CB77556-6AB3-42CC-BB2D-405AC39ADF95}"/>
                </a:ext>
              </a:extLst>
            </p:cNvPr>
            <p:cNvSpPr/>
            <p:nvPr/>
          </p:nvSpPr>
          <p:spPr>
            <a:xfrm>
              <a:off x="5098826" y="2631884"/>
              <a:ext cx="194608" cy="233530"/>
            </a:xfrm>
            <a:custGeom>
              <a:avLst/>
              <a:gdLst>
                <a:gd name="connsiteX0" fmla="*/ 98861 w 194608"/>
                <a:gd name="connsiteY0" fmla="*/ 212512 h 233530"/>
                <a:gd name="connsiteX1" fmla="*/ 88742 w 194608"/>
                <a:gd name="connsiteY1" fmla="*/ 211734 h 233530"/>
                <a:gd name="connsiteX2" fmla="*/ 66167 w 194608"/>
                <a:gd name="connsiteY2" fmla="*/ 205506 h 233530"/>
                <a:gd name="connsiteX3" fmla="*/ 60718 w 194608"/>
                <a:gd name="connsiteY3" fmla="*/ 200836 h 233530"/>
                <a:gd name="connsiteX4" fmla="*/ 9341 w 194608"/>
                <a:gd name="connsiteY4" fmla="*/ 28024 h 233530"/>
                <a:gd name="connsiteX5" fmla="*/ 0 w 194608"/>
                <a:gd name="connsiteY5" fmla="*/ 0 h 233530"/>
                <a:gd name="connsiteX6" fmla="*/ 31916 w 194608"/>
                <a:gd name="connsiteY6" fmla="*/ 49041 h 233530"/>
                <a:gd name="connsiteX7" fmla="*/ 198501 w 194608"/>
                <a:gd name="connsiteY7" fmla="*/ 233530 h 233530"/>
                <a:gd name="connsiteX8" fmla="*/ 195387 w 194608"/>
                <a:gd name="connsiteY8" fmla="*/ 236644 h 233530"/>
                <a:gd name="connsiteX9" fmla="*/ 175926 w 194608"/>
                <a:gd name="connsiteY9" fmla="*/ 234309 h 233530"/>
                <a:gd name="connsiteX10" fmla="*/ 175926 w 194608"/>
                <a:gd name="connsiteY10" fmla="*/ 233530 h 233530"/>
                <a:gd name="connsiteX11" fmla="*/ 150238 w 194608"/>
                <a:gd name="connsiteY11" fmla="*/ 228081 h 233530"/>
                <a:gd name="connsiteX12" fmla="*/ 131555 w 194608"/>
                <a:gd name="connsiteY12" fmla="*/ 223410 h 233530"/>
                <a:gd name="connsiteX13" fmla="*/ 131555 w 194608"/>
                <a:gd name="connsiteY13" fmla="*/ 222632 h 233530"/>
                <a:gd name="connsiteX14" fmla="*/ 98861 w 194608"/>
                <a:gd name="connsiteY14" fmla="*/ 212512 h 233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608" h="233530">
                  <a:moveTo>
                    <a:pt x="98861" y="212512"/>
                  </a:moveTo>
                  <a:cubicBezTo>
                    <a:pt x="95747" y="212512"/>
                    <a:pt x="91855" y="211734"/>
                    <a:pt x="88742" y="211734"/>
                  </a:cubicBezTo>
                  <a:cubicBezTo>
                    <a:pt x="82514" y="204728"/>
                    <a:pt x="73173" y="207842"/>
                    <a:pt x="66167" y="205506"/>
                  </a:cubicBezTo>
                  <a:cubicBezTo>
                    <a:pt x="63832" y="204728"/>
                    <a:pt x="62275" y="203171"/>
                    <a:pt x="60718" y="200836"/>
                  </a:cubicBezTo>
                  <a:cubicBezTo>
                    <a:pt x="46706" y="142453"/>
                    <a:pt x="27245" y="85628"/>
                    <a:pt x="9341" y="28024"/>
                  </a:cubicBezTo>
                  <a:cubicBezTo>
                    <a:pt x="7006" y="19461"/>
                    <a:pt x="3892" y="10898"/>
                    <a:pt x="0" y="0"/>
                  </a:cubicBezTo>
                  <a:cubicBezTo>
                    <a:pt x="20239" y="13233"/>
                    <a:pt x="23353" y="33473"/>
                    <a:pt x="31916" y="49041"/>
                  </a:cubicBezTo>
                  <a:cubicBezTo>
                    <a:pt x="72394" y="124549"/>
                    <a:pt x="127663" y="185267"/>
                    <a:pt x="198501" y="233530"/>
                  </a:cubicBezTo>
                  <a:cubicBezTo>
                    <a:pt x="197722" y="234309"/>
                    <a:pt x="196944" y="235865"/>
                    <a:pt x="195387" y="236644"/>
                  </a:cubicBezTo>
                  <a:cubicBezTo>
                    <a:pt x="188381" y="240536"/>
                    <a:pt x="182153" y="238979"/>
                    <a:pt x="175926" y="234309"/>
                  </a:cubicBezTo>
                  <a:lnTo>
                    <a:pt x="175926" y="233530"/>
                  </a:lnTo>
                  <a:cubicBezTo>
                    <a:pt x="168142" y="226524"/>
                    <a:pt x="158801" y="228859"/>
                    <a:pt x="150238" y="228081"/>
                  </a:cubicBezTo>
                  <a:cubicBezTo>
                    <a:pt x="143232" y="228081"/>
                    <a:pt x="137004" y="228081"/>
                    <a:pt x="131555" y="223410"/>
                  </a:cubicBezTo>
                  <a:lnTo>
                    <a:pt x="131555" y="222632"/>
                  </a:lnTo>
                  <a:cubicBezTo>
                    <a:pt x="122214" y="216404"/>
                    <a:pt x="108981" y="221075"/>
                    <a:pt x="98861" y="212512"/>
                  </a:cubicBezTo>
                  <a:close/>
                </a:path>
              </a:pathLst>
            </a:custGeom>
            <a:solidFill>
              <a:srgbClr val="E3B786"/>
            </a:solidFill>
            <a:ln w="77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0" name="Graphic 24">
              <a:extLst>
                <a:ext uri="{FF2B5EF4-FFF2-40B4-BE49-F238E27FC236}">
                  <a16:creationId xmlns:a16="http://schemas.microsoft.com/office/drawing/2014/main" id="{2F2CA1E4-7D92-456E-88FF-B88AD6CB4B28}"/>
                </a:ext>
              </a:extLst>
            </p:cNvPr>
            <p:cNvGrpSpPr/>
            <p:nvPr/>
          </p:nvGrpSpPr>
          <p:grpSpPr>
            <a:xfrm>
              <a:off x="3822070" y="2993077"/>
              <a:ext cx="4040070" cy="2506556"/>
              <a:chOff x="3822070" y="2993077"/>
              <a:chExt cx="4040070" cy="2506556"/>
            </a:xfrm>
            <a:solidFill>
              <a:srgbClr val="A1C1E2"/>
            </a:solidFill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A1935C4B-4ADE-4579-A966-73B019BF5827}"/>
                  </a:ext>
                </a:extLst>
              </p:cNvPr>
              <p:cNvSpPr/>
              <p:nvPr/>
            </p:nvSpPr>
            <p:spPr>
              <a:xfrm>
                <a:off x="5752399" y="3005226"/>
                <a:ext cx="155687" cy="303589"/>
              </a:xfrm>
              <a:custGeom>
                <a:avLst/>
                <a:gdLst>
                  <a:gd name="connsiteX0" fmla="*/ 56359 w 155686"/>
                  <a:gd name="connsiteY0" fmla="*/ 86713 h 303589"/>
                  <a:gd name="connsiteX1" fmla="*/ 11210 w 155686"/>
                  <a:gd name="connsiteY1" fmla="*/ 1085 h 303589"/>
                  <a:gd name="connsiteX2" fmla="*/ 5761 w 155686"/>
                  <a:gd name="connsiteY2" fmla="*/ 1863 h 303589"/>
                  <a:gd name="connsiteX3" fmla="*/ 16659 w 155686"/>
                  <a:gd name="connsiteY3" fmla="*/ 83599 h 303589"/>
                  <a:gd name="connsiteX4" fmla="*/ 312 w 155686"/>
                  <a:gd name="connsiteY4" fmla="*/ 100725 h 303589"/>
                  <a:gd name="connsiteX5" fmla="*/ 42347 w 155686"/>
                  <a:gd name="connsiteY5" fmla="*/ 163778 h 303589"/>
                  <a:gd name="connsiteX6" fmla="*/ 54802 w 155686"/>
                  <a:gd name="connsiteY6" fmla="*/ 290662 h 303589"/>
                  <a:gd name="connsiteX7" fmla="*/ 64143 w 155686"/>
                  <a:gd name="connsiteY7" fmla="*/ 309345 h 303589"/>
                  <a:gd name="connsiteX8" fmla="*/ 92167 w 155686"/>
                  <a:gd name="connsiteY8" fmla="*/ 262639 h 303589"/>
                  <a:gd name="connsiteX9" fmla="*/ 139651 w 155686"/>
                  <a:gd name="connsiteY9" fmla="*/ 249405 h 303589"/>
                  <a:gd name="connsiteX10" fmla="*/ 149771 w 155686"/>
                  <a:gd name="connsiteY10" fmla="*/ 224495 h 303589"/>
                  <a:gd name="connsiteX11" fmla="*/ 56359 w 155686"/>
                  <a:gd name="connsiteY11" fmla="*/ 86713 h 303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5686" h="303589">
                    <a:moveTo>
                      <a:pt x="56359" y="86713"/>
                    </a:moveTo>
                    <a:cubicBezTo>
                      <a:pt x="39233" y="59468"/>
                      <a:pt x="18994" y="33001"/>
                      <a:pt x="11210" y="1085"/>
                    </a:cubicBezTo>
                    <a:cubicBezTo>
                      <a:pt x="9653" y="-472"/>
                      <a:pt x="7317" y="-472"/>
                      <a:pt x="5761" y="1863"/>
                    </a:cubicBezTo>
                    <a:cubicBezTo>
                      <a:pt x="-9808" y="31444"/>
                      <a:pt x="10431" y="57911"/>
                      <a:pt x="16659" y="83599"/>
                    </a:cubicBezTo>
                    <a:cubicBezTo>
                      <a:pt x="22886" y="108509"/>
                      <a:pt x="14323" y="102282"/>
                      <a:pt x="312" y="100725"/>
                    </a:cubicBezTo>
                    <a:cubicBezTo>
                      <a:pt x="21329" y="117072"/>
                      <a:pt x="43904" y="132640"/>
                      <a:pt x="42347" y="163778"/>
                    </a:cubicBezTo>
                    <a:cubicBezTo>
                      <a:pt x="40790" y="206592"/>
                      <a:pt x="54023" y="247848"/>
                      <a:pt x="54802" y="290662"/>
                    </a:cubicBezTo>
                    <a:cubicBezTo>
                      <a:pt x="54802" y="297668"/>
                      <a:pt x="50910" y="308566"/>
                      <a:pt x="64143" y="309345"/>
                    </a:cubicBezTo>
                    <a:cubicBezTo>
                      <a:pt x="53245" y="281321"/>
                      <a:pt x="63365" y="267309"/>
                      <a:pt x="92167" y="262639"/>
                    </a:cubicBezTo>
                    <a:cubicBezTo>
                      <a:pt x="108514" y="260303"/>
                      <a:pt x="123304" y="252519"/>
                      <a:pt x="139651" y="249405"/>
                    </a:cubicBezTo>
                    <a:cubicBezTo>
                      <a:pt x="158334" y="246292"/>
                      <a:pt x="160669" y="239286"/>
                      <a:pt x="149771" y="224495"/>
                    </a:cubicBezTo>
                    <a:cubicBezTo>
                      <a:pt x="118634" y="178568"/>
                      <a:pt x="85939" y="133419"/>
                      <a:pt x="56359" y="86713"/>
                    </a:cubicBezTo>
                    <a:close/>
                  </a:path>
                </a:pathLst>
              </a:custGeom>
              <a:solidFill>
                <a:srgbClr val="A1C1E2"/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69196A12-7C4F-4909-84F0-77C55A10A39E}"/>
                  </a:ext>
                </a:extLst>
              </p:cNvPr>
              <p:cNvSpPr/>
              <p:nvPr/>
            </p:nvSpPr>
            <p:spPr>
              <a:xfrm>
                <a:off x="6914912" y="3319241"/>
                <a:ext cx="350295" cy="412570"/>
              </a:xfrm>
              <a:custGeom>
                <a:avLst/>
                <a:gdLst>
                  <a:gd name="connsiteX0" fmla="*/ 0 w 350295"/>
                  <a:gd name="connsiteY0" fmla="*/ 411013 h 412569"/>
                  <a:gd name="connsiteX1" fmla="*/ 4670 w 350295"/>
                  <a:gd name="connsiteY1" fmla="*/ 416462 h 412569"/>
                  <a:gd name="connsiteX2" fmla="*/ 14790 w 350295"/>
                  <a:gd name="connsiteY2" fmla="*/ 414127 h 412569"/>
                  <a:gd name="connsiteX3" fmla="*/ 25688 w 350295"/>
                  <a:gd name="connsiteY3" fmla="*/ 411791 h 412569"/>
                  <a:gd name="connsiteX4" fmla="*/ 243650 w 350295"/>
                  <a:gd name="connsiteY4" fmla="*/ 267781 h 412569"/>
                  <a:gd name="connsiteX5" fmla="*/ 341732 w 350295"/>
                  <a:gd name="connsiteY5" fmla="*/ 51377 h 412569"/>
                  <a:gd name="connsiteX6" fmla="*/ 352630 w 350295"/>
                  <a:gd name="connsiteY6" fmla="*/ 0 h 412569"/>
                  <a:gd name="connsiteX7" fmla="*/ 0 w 350295"/>
                  <a:gd name="connsiteY7" fmla="*/ 411013 h 412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0295" h="412569">
                    <a:moveTo>
                      <a:pt x="0" y="411013"/>
                    </a:moveTo>
                    <a:cubicBezTo>
                      <a:pt x="1557" y="412570"/>
                      <a:pt x="3114" y="414127"/>
                      <a:pt x="4670" y="416462"/>
                    </a:cubicBezTo>
                    <a:cubicBezTo>
                      <a:pt x="7784" y="415684"/>
                      <a:pt x="11677" y="414905"/>
                      <a:pt x="14790" y="414127"/>
                    </a:cubicBezTo>
                    <a:cubicBezTo>
                      <a:pt x="18682" y="413348"/>
                      <a:pt x="21796" y="411791"/>
                      <a:pt x="25688" y="411791"/>
                    </a:cubicBezTo>
                    <a:cubicBezTo>
                      <a:pt x="125328" y="404785"/>
                      <a:pt x="193830" y="350295"/>
                      <a:pt x="243650" y="267781"/>
                    </a:cubicBezTo>
                    <a:cubicBezTo>
                      <a:pt x="284907" y="199279"/>
                      <a:pt x="312152" y="125328"/>
                      <a:pt x="341732" y="51377"/>
                    </a:cubicBezTo>
                    <a:cubicBezTo>
                      <a:pt x="347181" y="37365"/>
                      <a:pt x="358858" y="21796"/>
                      <a:pt x="352630" y="0"/>
                    </a:cubicBezTo>
                    <a:cubicBezTo>
                      <a:pt x="233530" y="138561"/>
                      <a:pt x="116765" y="274787"/>
                      <a:pt x="0" y="411013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B5251E67-8297-4D58-AD48-EBBE551BBC1A}"/>
                  </a:ext>
                </a:extLst>
              </p:cNvPr>
              <p:cNvSpPr/>
              <p:nvPr/>
            </p:nvSpPr>
            <p:spPr>
              <a:xfrm>
                <a:off x="6549479" y="3486024"/>
                <a:ext cx="179040" cy="256883"/>
              </a:xfrm>
              <a:custGeom>
                <a:avLst/>
                <a:gdLst>
                  <a:gd name="connsiteX0" fmla="*/ 169267 w 179039"/>
                  <a:gd name="connsiteY0" fmla="*/ 3694 h 256883"/>
                  <a:gd name="connsiteX1" fmla="*/ 26814 w 179039"/>
                  <a:gd name="connsiteY1" fmla="*/ 51178 h 256883"/>
                  <a:gd name="connsiteX2" fmla="*/ 1125 w 179039"/>
                  <a:gd name="connsiteY2" fmla="*/ 83873 h 256883"/>
                  <a:gd name="connsiteX3" fmla="*/ 7353 w 179039"/>
                  <a:gd name="connsiteY3" fmla="*/ 144590 h 256883"/>
                  <a:gd name="connsiteX4" fmla="*/ 22922 w 179039"/>
                  <a:gd name="connsiteY4" fmla="*/ 232553 h 256883"/>
                  <a:gd name="connsiteX5" fmla="*/ 71184 w 179039"/>
                  <a:gd name="connsiteY5" fmla="*/ 242673 h 256883"/>
                  <a:gd name="connsiteX6" fmla="*/ 92202 w 179039"/>
                  <a:gd name="connsiteY6" fmla="*/ 210757 h 256883"/>
                  <a:gd name="connsiteX7" fmla="*/ 181722 w 179039"/>
                  <a:gd name="connsiteY7" fmla="*/ 15370 h 256883"/>
                  <a:gd name="connsiteX8" fmla="*/ 184057 w 179039"/>
                  <a:gd name="connsiteY8" fmla="*/ 2915 h 256883"/>
                  <a:gd name="connsiteX9" fmla="*/ 169267 w 179039"/>
                  <a:gd name="connsiteY9" fmla="*/ 3694 h 256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79039" h="256883">
                    <a:moveTo>
                      <a:pt x="169267" y="3694"/>
                    </a:moveTo>
                    <a:cubicBezTo>
                      <a:pt x="121783" y="20041"/>
                      <a:pt x="74298" y="36388"/>
                      <a:pt x="26814" y="51178"/>
                    </a:cubicBezTo>
                    <a:cubicBezTo>
                      <a:pt x="6574" y="57406"/>
                      <a:pt x="-3545" y="65968"/>
                      <a:pt x="1125" y="83873"/>
                    </a:cubicBezTo>
                    <a:cubicBezTo>
                      <a:pt x="3461" y="107226"/>
                      <a:pt x="4239" y="125908"/>
                      <a:pt x="7353" y="144590"/>
                    </a:cubicBezTo>
                    <a:cubicBezTo>
                      <a:pt x="12023" y="174171"/>
                      <a:pt x="12802" y="204530"/>
                      <a:pt x="22922" y="232553"/>
                    </a:cubicBezTo>
                    <a:cubicBezTo>
                      <a:pt x="33820" y="263691"/>
                      <a:pt x="50167" y="267583"/>
                      <a:pt x="71184" y="242673"/>
                    </a:cubicBezTo>
                    <a:cubicBezTo>
                      <a:pt x="78969" y="233332"/>
                      <a:pt x="85975" y="221655"/>
                      <a:pt x="92202" y="210757"/>
                    </a:cubicBezTo>
                    <a:cubicBezTo>
                      <a:pt x="127232" y="147704"/>
                      <a:pt x="152920" y="80759"/>
                      <a:pt x="181722" y="15370"/>
                    </a:cubicBezTo>
                    <a:cubicBezTo>
                      <a:pt x="183279" y="11478"/>
                      <a:pt x="187171" y="6808"/>
                      <a:pt x="184057" y="2915"/>
                    </a:cubicBezTo>
                    <a:cubicBezTo>
                      <a:pt x="179387" y="-3312"/>
                      <a:pt x="173938" y="2137"/>
                      <a:pt x="169267" y="3694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A2D16193-B705-4190-9ED5-901C8A5964FC}"/>
                  </a:ext>
                </a:extLst>
              </p:cNvPr>
              <p:cNvSpPr/>
              <p:nvPr/>
            </p:nvSpPr>
            <p:spPr>
              <a:xfrm>
                <a:off x="7708914" y="3041340"/>
                <a:ext cx="155687" cy="233530"/>
              </a:xfrm>
              <a:custGeom>
                <a:avLst/>
                <a:gdLst>
                  <a:gd name="connsiteX0" fmla="*/ 151795 w 155686"/>
                  <a:gd name="connsiteY0" fmla="*/ 205506 h 233530"/>
                  <a:gd name="connsiteX1" fmla="*/ 7006 w 155686"/>
                  <a:gd name="connsiteY1" fmla="*/ 0 h 233530"/>
                  <a:gd name="connsiteX2" fmla="*/ 0 w 155686"/>
                  <a:gd name="connsiteY2" fmla="*/ 3114 h 233530"/>
                  <a:gd name="connsiteX3" fmla="*/ 21796 w 155686"/>
                  <a:gd name="connsiteY3" fmla="*/ 180596 h 233530"/>
                  <a:gd name="connsiteX4" fmla="*/ 32694 w 155686"/>
                  <a:gd name="connsiteY4" fmla="*/ 209399 h 233530"/>
                  <a:gd name="connsiteX5" fmla="*/ 126106 w 155686"/>
                  <a:gd name="connsiteY5" fmla="*/ 238200 h 233530"/>
                  <a:gd name="connsiteX6" fmla="*/ 151795 w 155686"/>
                  <a:gd name="connsiteY6" fmla="*/ 205506 h 233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686" h="233530">
                    <a:moveTo>
                      <a:pt x="151795" y="205506"/>
                    </a:moveTo>
                    <a:cubicBezTo>
                      <a:pt x="115986" y="127663"/>
                      <a:pt x="58383" y="66167"/>
                      <a:pt x="7006" y="0"/>
                    </a:cubicBezTo>
                    <a:cubicBezTo>
                      <a:pt x="4670" y="778"/>
                      <a:pt x="2335" y="2335"/>
                      <a:pt x="0" y="3114"/>
                    </a:cubicBezTo>
                    <a:cubicBezTo>
                      <a:pt x="7006" y="62275"/>
                      <a:pt x="14012" y="121435"/>
                      <a:pt x="21796" y="180596"/>
                    </a:cubicBezTo>
                    <a:cubicBezTo>
                      <a:pt x="23353" y="190716"/>
                      <a:pt x="19461" y="203949"/>
                      <a:pt x="32694" y="209399"/>
                    </a:cubicBezTo>
                    <a:cubicBezTo>
                      <a:pt x="63053" y="221854"/>
                      <a:pt x="93412" y="235087"/>
                      <a:pt x="126106" y="238200"/>
                    </a:cubicBezTo>
                    <a:cubicBezTo>
                      <a:pt x="152573" y="240536"/>
                      <a:pt x="161914" y="228081"/>
                      <a:pt x="151795" y="205506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4C1D55A-F63D-49CA-A1D9-9635443A4876}"/>
                  </a:ext>
                </a:extLst>
              </p:cNvPr>
              <p:cNvSpPr/>
              <p:nvPr/>
            </p:nvSpPr>
            <p:spPr>
              <a:xfrm>
                <a:off x="4875416" y="4489227"/>
                <a:ext cx="786218" cy="482629"/>
              </a:xfrm>
              <a:custGeom>
                <a:avLst/>
                <a:gdLst>
                  <a:gd name="connsiteX0" fmla="*/ 787775 w 786217"/>
                  <a:gd name="connsiteY0" fmla="*/ 487299 h 482628"/>
                  <a:gd name="connsiteX1" fmla="*/ 0 w 786217"/>
                  <a:gd name="connsiteY1" fmla="*/ 0 h 482628"/>
                  <a:gd name="connsiteX2" fmla="*/ 787775 w 786217"/>
                  <a:gd name="connsiteY2" fmla="*/ 487299 h 482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86217" h="482628">
                    <a:moveTo>
                      <a:pt x="787775" y="487299"/>
                    </a:moveTo>
                    <a:cubicBezTo>
                      <a:pt x="523886" y="323828"/>
                      <a:pt x="265446" y="164249"/>
                      <a:pt x="0" y="0"/>
                    </a:cubicBezTo>
                    <a:cubicBezTo>
                      <a:pt x="190716" y="284128"/>
                      <a:pt x="460054" y="426582"/>
                      <a:pt x="787775" y="487299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E556F87-F4B3-4A4F-B74F-81A63A088CB8}"/>
                  </a:ext>
                </a:extLst>
              </p:cNvPr>
              <p:cNvSpPr/>
              <p:nvPr/>
            </p:nvSpPr>
            <p:spPr>
              <a:xfrm>
                <a:off x="5015976" y="5311836"/>
                <a:ext cx="358079" cy="186824"/>
              </a:xfrm>
              <a:custGeom>
                <a:avLst/>
                <a:gdLst>
                  <a:gd name="connsiteX0" fmla="*/ 344403 w 358079"/>
                  <a:gd name="connsiteY0" fmla="*/ 9536 h 186824"/>
                  <a:gd name="connsiteX1" fmla="*/ 325721 w 358079"/>
                  <a:gd name="connsiteY1" fmla="*/ 5643 h 186824"/>
                  <a:gd name="connsiteX2" fmla="*/ 175483 w 358079"/>
                  <a:gd name="connsiteY2" fmla="*/ 195 h 186824"/>
                  <a:gd name="connsiteX3" fmla="*/ 14348 w 358079"/>
                  <a:gd name="connsiteY3" fmla="*/ 5643 h 186824"/>
                  <a:gd name="connsiteX4" fmla="*/ 2671 w 358079"/>
                  <a:gd name="connsiteY4" fmla="*/ 21212 h 186824"/>
                  <a:gd name="connsiteX5" fmla="*/ 75065 w 358079"/>
                  <a:gd name="connsiteY5" fmla="*/ 177678 h 186824"/>
                  <a:gd name="connsiteX6" fmla="*/ 103089 w 358079"/>
                  <a:gd name="connsiteY6" fmla="*/ 186240 h 186824"/>
                  <a:gd name="connsiteX7" fmla="*/ 265782 w 358079"/>
                  <a:gd name="connsiteY7" fmla="*/ 106840 h 186824"/>
                  <a:gd name="connsiteX8" fmla="*/ 352966 w 358079"/>
                  <a:gd name="connsiteY8" fmla="*/ 50793 h 186824"/>
                  <a:gd name="connsiteX9" fmla="*/ 344403 w 358079"/>
                  <a:gd name="connsiteY9" fmla="*/ 9536 h 186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8079" h="186824">
                    <a:moveTo>
                      <a:pt x="344403" y="9536"/>
                    </a:moveTo>
                    <a:cubicBezTo>
                      <a:pt x="338954" y="7200"/>
                      <a:pt x="331948" y="7200"/>
                      <a:pt x="325721" y="5643"/>
                    </a:cubicBezTo>
                    <a:cubicBezTo>
                      <a:pt x="275123" y="-3697"/>
                      <a:pt x="223746" y="1751"/>
                      <a:pt x="175483" y="195"/>
                    </a:cubicBezTo>
                    <a:cubicBezTo>
                      <a:pt x="120215" y="973"/>
                      <a:pt x="67281" y="-2141"/>
                      <a:pt x="14348" y="5643"/>
                    </a:cubicBezTo>
                    <a:cubicBezTo>
                      <a:pt x="3449" y="7200"/>
                      <a:pt x="-4335" y="7200"/>
                      <a:pt x="2671" y="21212"/>
                    </a:cubicBezTo>
                    <a:cubicBezTo>
                      <a:pt x="26802" y="73367"/>
                      <a:pt x="51712" y="125522"/>
                      <a:pt x="75065" y="177678"/>
                    </a:cubicBezTo>
                    <a:cubicBezTo>
                      <a:pt x="81293" y="191689"/>
                      <a:pt x="89077" y="193246"/>
                      <a:pt x="103089" y="186240"/>
                    </a:cubicBezTo>
                    <a:cubicBezTo>
                      <a:pt x="156801" y="158995"/>
                      <a:pt x="212070" y="134864"/>
                      <a:pt x="265782" y="106840"/>
                    </a:cubicBezTo>
                    <a:cubicBezTo>
                      <a:pt x="296140" y="90493"/>
                      <a:pt x="327278" y="74146"/>
                      <a:pt x="352966" y="50793"/>
                    </a:cubicBezTo>
                    <a:cubicBezTo>
                      <a:pt x="372427" y="33667"/>
                      <a:pt x="369313" y="18877"/>
                      <a:pt x="344403" y="9536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E83435FF-C8B6-4F33-8D56-6B84E8D211A4}"/>
                  </a:ext>
                </a:extLst>
              </p:cNvPr>
              <p:cNvSpPr/>
              <p:nvPr/>
            </p:nvSpPr>
            <p:spPr>
              <a:xfrm>
                <a:off x="4701046" y="3246847"/>
                <a:ext cx="653884" cy="311373"/>
              </a:xfrm>
              <a:custGeom>
                <a:avLst/>
                <a:gdLst>
                  <a:gd name="connsiteX0" fmla="*/ 658555 w 653884"/>
                  <a:gd name="connsiteY0" fmla="*/ 314487 h 311373"/>
                  <a:gd name="connsiteX1" fmla="*/ 0 w 653884"/>
                  <a:gd name="connsiteY1" fmla="*/ 0 h 311373"/>
                  <a:gd name="connsiteX2" fmla="*/ 293469 w 653884"/>
                  <a:gd name="connsiteY2" fmla="*/ 234309 h 311373"/>
                  <a:gd name="connsiteX3" fmla="*/ 658555 w 653884"/>
                  <a:gd name="connsiteY3" fmla="*/ 314487 h 311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3884" h="311373">
                    <a:moveTo>
                      <a:pt x="658555" y="314487"/>
                    </a:moveTo>
                    <a:cubicBezTo>
                      <a:pt x="438258" y="209399"/>
                      <a:pt x="218740" y="105089"/>
                      <a:pt x="0" y="0"/>
                    </a:cubicBezTo>
                    <a:cubicBezTo>
                      <a:pt x="83292" y="97304"/>
                      <a:pt x="177483" y="179818"/>
                      <a:pt x="293469" y="234309"/>
                    </a:cubicBezTo>
                    <a:cubicBezTo>
                      <a:pt x="375205" y="273230"/>
                      <a:pt x="607178" y="325385"/>
                      <a:pt x="658555" y="314487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1DE8117F-0400-486C-B611-4A22EDE55842}"/>
                  </a:ext>
                </a:extLst>
              </p:cNvPr>
              <p:cNvSpPr/>
              <p:nvPr/>
            </p:nvSpPr>
            <p:spPr>
              <a:xfrm>
                <a:off x="4224645" y="3545765"/>
                <a:ext cx="210177" cy="731728"/>
              </a:xfrm>
              <a:custGeom>
                <a:avLst/>
                <a:gdLst>
                  <a:gd name="connsiteX0" fmla="*/ 211734 w 210177"/>
                  <a:gd name="connsiteY0" fmla="*/ 27245 h 731727"/>
                  <a:gd name="connsiteX1" fmla="*/ 200836 w 210177"/>
                  <a:gd name="connsiteY1" fmla="*/ 0 h 731727"/>
                  <a:gd name="connsiteX2" fmla="*/ 0 w 210177"/>
                  <a:gd name="connsiteY2" fmla="*/ 735620 h 731727"/>
                  <a:gd name="connsiteX3" fmla="*/ 18682 w 210177"/>
                  <a:gd name="connsiteY3" fmla="*/ 718494 h 731727"/>
                  <a:gd name="connsiteX4" fmla="*/ 68502 w 210177"/>
                  <a:gd name="connsiteY4" fmla="*/ 627417 h 731727"/>
                  <a:gd name="connsiteX5" fmla="*/ 189938 w 210177"/>
                  <a:gd name="connsiteY5" fmla="*/ 338619 h 731727"/>
                  <a:gd name="connsiteX6" fmla="*/ 214069 w 210177"/>
                  <a:gd name="connsiteY6" fmla="*/ 171255 h 731727"/>
                  <a:gd name="connsiteX7" fmla="*/ 211734 w 210177"/>
                  <a:gd name="connsiteY7" fmla="*/ 27245 h 731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0177" h="731727">
                    <a:moveTo>
                      <a:pt x="211734" y="27245"/>
                    </a:moveTo>
                    <a:cubicBezTo>
                      <a:pt x="212512" y="17904"/>
                      <a:pt x="211734" y="9341"/>
                      <a:pt x="200836" y="0"/>
                    </a:cubicBezTo>
                    <a:cubicBezTo>
                      <a:pt x="133891" y="245207"/>
                      <a:pt x="67724" y="489635"/>
                      <a:pt x="0" y="735620"/>
                    </a:cubicBezTo>
                    <a:cubicBezTo>
                      <a:pt x="14790" y="733285"/>
                      <a:pt x="14790" y="724722"/>
                      <a:pt x="18682" y="718494"/>
                    </a:cubicBezTo>
                    <a:cubicBezTo>
                      <a:pt x="35808" y="688136"/>
                      <a:pt x="52155" y="657776"/>
                      <a:pt x="68502" y="627417"/>
                    </a:cubicBezTo>
                    <a:cubicBezTo>
                      <a:pt x="117543" y="534784"/>
                      <a:pt x="163471" y="440593"/>
                      <a:pt x="189938" y="338619"/>
                    </a:cubicBezTo>
                    <a:cubicBezTo>
                      <a:pt x="203950" y="284128"/>
                      <a:pt x="208620" y="228081"/>
                      <a:pt x="214069" y="171255"/>
                    </a:cubicBezTo>
                    <a:cubicBezTo>
                      <a:pt x="217961" y="122214"/>
                      <a:pt x="207842" y="75508"/>
                      <a:pt x="211734" y="27245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9CA2A16-1FC7-42FD-B32B-67EA97A64240}"/>
                  </a:ext>
                </a:extLst>
              </p:cNvPr>
              <p:cNvSpPr/>
              <p:nvPr/>
            </p:nvSpPr>
            <p:spPr>
              <a:xfrm>
                <a:off x="5327685" y="2993077"/>
                <a:ext cx="186824" cy="342511"/>
              </a:xfrm>
              <a:custGeom>
                <a:avLst/>
                <a:gdLst>
                  <a:gd name="connsiteX0" fmla="*/ 189160 w 186824"/>
                  <a:gd name="connsiteY0" fmla="*/ 249099 h 342510"/>
                  <a:gd name="connsiteX1" fmla="*/ 186046 w 186824"/>
                  <a:gd name="connsiteY1" fmla="*/ 197722 h 342510"/>
                  <a:gd name="connsiteX2" fmla="*/ 185267 w 186824"/>
                  <a:gd name="connsiteY2" fmla="*/ 188381 h 342510"/>
                  <a:gd name="connsiteX3" fmla="*/ 174369 w 186824"/>
                  <a:gd name="connsiteY3" fmla="*/ 126885 h 342510"/>
                  <a:gd name="connsiteX4" fmla="*/ 184489 w 186824"/>
                  <a:gd name="connsiteY4" fmla="*/ 110538 h 342510"/>
                  <a:gd name="connsiteX5" fmla="*/ 162693 w 186824"/>
                  <a:gd name="connsiteY5" fmla="*/ 97304 h 342510"/>
                  <a:gd name="connsiteX6" fmla="*/ 142454 w 186824"/>
                  <a:gd name="connsiteY6" fmla="*/ 0 h 342510"/>
                  <a:gd name="connsiteX7" fmla="*/ 0 w 186824"/>
                  <a:gd name="connsiteY7" fmla="*/ 343289 h 342510"/>
                  <a:gd name="connsiteX8" fmla="*/ 170477 w 186824"/>
                  <a:gd name="connsiteY8" fmla="*/ 285685 h 342510"/>
                  <a:gd name="connsiteX9" fmla="*/ 189160 w 186824"/>
                  <a:gd name="connsiteY9" fmla="*/ 249099 h 34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6824" h="342510">
                    <a:moveTo>
                      <a:pt x="189160" y="249099"/>
                    </a:moveTo>
                    <a:cubicBezTo>
                      <a:pt x="186046" y="231973"/>
                      <a:pt x="172812" y="215626"/>
                      <a:pt x="186046" y="197722"/>
                    </a:cubicBezTo>
                    <a:cubicBezTo>
                      <a:pt x="186046" y="194608"/>
                      <a:pt x="185267" y="191495"/>
                      <a:pt x="185267" y="188381"/>
                    </a:cubicBezTo>
                    <a:cubicBezTo>
                      <a:pt x="151795" y="158800"/>
                      <a:pt x="151795" y="158800"/>
                      <a:pt x="174369" y="126885"/>
                    </a:cubicBezTo>
                    <a:cubicBezTo>
                      <a:pt x="177483" y="121436"/>
                      <a:pt x="181375" y="115987"/>
                      <a:pt x="184489" y="110538"/>
                    </a:cubicBezTo>
                    <a:cubicBezTo>
                      <a:pt x="171255" y="115208"/>
                      <a:pt x="165807" y="112094"/>
                      <a:pt x="162693" y="97304"/>
                    </a:cubicBezTo>
                    <a:cubicBezTo>
                      <a:pt x="156465" y="66945"/>
                      <a:pt x="156465" y="35030"/>
                      <a:pt x="142454" y="0"/>
                    </a:cubicBezTo>
                    <a:cubicBezTo>
                      <a:pt x="93412" y="117544"/>
                      <a:pt x="46706" y="230416"/>
                      <a:pt x="0" y="343289"/>
                    </a:cubicBezTo>
                    <a:cubicBezTo>
                      <a:pt x="61496" y="326942"/>
                      <a:pt x="115208" y="305146"/>
                      <a:pt x="170477" y="285685"/>
                    </a:cubicBezTo>
                    <a:cubicBezTo>
                      <a:pt x="189938" y="279458"/>
                      <a:pt x="192273" y="268560"/>
                      <a:pt x="189160" y="249099"/>
                    </a:cubicBezTo>
                    <a:close/>
                  </a:path>
                </a:pathLst>
              </a:custGeom>
              <a:solidFill>
                <a:srgbClr val="A1C1E2"/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297B8F1-1C3E-449E-94B4-D76A6F908ED9}"/>
                  </a:ext>
                </a:extLst>
              </p:cNvPr>
              <p:cNvSpPr/>
              <p:nvPr/>
            </p:nvSpPr>
            <p:spPr>
              <a:xfrm>
                <a:off x="4973498" y="4352222"/>
                <a:ext cx="576041" cy="233530"/>
              </a:xfrm>
              <a:custGeom>
                <a:avLst/>
                <a:gdLst>
                  <a:gd name="connsiteX0" fmla="*/ 581490 w 576040"/>
                  <a:gd name="connsiteY0" fmla="*/ 238201 h 233530"/>
                  <a:gd name="connsiteX1" fmla="*/ 0 w 576040"/>
                  <a:gd name="connsiteY1" fmla="*/ 0 h 233530"/>
                  <a:gd name="connsiteX2" fmla="*/ 581490 w 576040"/>
                  <a:gd name="connsiteY2" fmla="*/ 238201 h 233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76040" h="233530">
                    <a:moveTo>
                      <a:pt x="581490" y="238201"/>
                    </a:moveTo>
                    <a:cubicBezTo>
                      <a:pt x="387660" y="158801"/>
                      <a:pt x="193830" y="79400"/>
                      <a:pt x="0" y="0"/>
                    </a:cubicBezTo>
                    <a:cubicBezTo>
                      <a:pt x="165806" y="147124"/>
                      <a:pt x="359636" y="227303"/>
                      <a:pt x="581490" y="238201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D887CE20-EBDA-41F6-A290-26ABA457F96F}"/>
                  </a:ext>
                </a:extLst>
              </p:cNvPr>
              <p:cNvSpPr/>
              <p:nvPr/>
            </p:nvSpPr>
            <p:spPr>
              <a:xfrm>
                <a:off x="3822070" y="3051475"/>
                <a:ext cx="210177" cy="194608"/>
              </a:xfrm>
              <a:custGeom>
                <a:avLst/>
                <a:gdLst>
                  <a:gd name="connsiteX0" fmla="*/ 176051 w 210177"/>
                  <a:gd name="connsiteY0" fmla="*/ 10105 h 194608"/>
                  <a:gd name="connsiteX1" fmla="*/ 158926 w 210177"/>
                  <a:gd name="connsiteY1" fmla="*/ 5434 h 194608"/>
                  <a:gd name="connsiteX2" fmla="*/ 7910 w 210177"/>
                  <a:gd name="connsiteY2" fmla="*/ 167348 h 194608"/>
                  <a:gd name="connsiteX3" fmla="*/ 2460 w 210177"/>
                  <a:gd name="connsiteY3" fmla="*/ 189144 h 194608"/>
                  <a:gd name="connsiteX4" fmla="*/ 22700 w 210177"/>
                  <a:gd name="connsiteY4" fmla="*/ 194593 h 194608"/>
                  <a:gd name="connsiteX5" fmla="*/ 33598 w 210177"/>
                  <a:gd name="connsiteY5" fmla="*/ 194593 h 194608"/>
                  <a:gd name="connsiteX6" fmla="*/ 207189 w 210177"/>
                  <a:gd name="connsiteY6" fmla="*/ 129205 h 194608"/>
                  <a:gd name="connsiteX7" fmla="*/ 214973 w 210177"/>
                  <a:gd name="connsiteY7" fmla="*/ 112079 h 194608"/>
                  <a:gd name="connsiteX8" fmla="*/ 176051 w 210177"/>
                  <a:gd name="connsiteY8" fmla="*/ 10105 h 194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0177" h="194608">
                    <a:moveTo>
                      <a:pt x="176051" y="10105"/>
                    </a:moveTo>
                    <a:cubicBezTo>
                      <a:pt x="172159" y="-1572"/>
                      <a:pt x="167488" y="-3129"/>
                      <a:pt x="158926" y="5434"/>
                    </a:cubicBezTo>
                    <a:cubicBezTo>
                      <a:pt x="108327" y="59146"/>
                      <a:pt x="49166" y="105074"/>
                      <a:pt x="7910" y="167348"/>
                    </a:cubicBezTo>
                    <a:cubicBezTo>
                      <a:pt x="3239" y="173576"/>
                      <a:pt x="-3767" y="180582"/>
                      <a:pt x="2460" y="189144"/>
                    </a:cubicBezTo>
                    <a:cubicBezTo>
                      <a:pt x="7131" y="196150"/>
                      <a:pt x="14915" y="194593"/>
                      <a:pt x="22700" y="194593"/>
                    </a:cubicBezTo>
                    <a:cubicBezTo>
                      <a:pt x="26592" y="194593"/>
                      <a:pt x="30484" y="195372"/>
                      <a:pt x="33598" y="194593"/>
                    </a:cubicBezTo>
                    <a:cubicBezTo>
                      <a:pt x="93537" y="177468"/>
                      <a:pt x="151141" y="154115"/>
                      <a:pt x="207189" y="129205"/>
                    </a:cubicBezTo>
                    <a:cubicBezTo>
                      <a:pt x="214973" y="126091"/>
                      <a:pt x="218087" y="120642"/>
                      <a:pt x="214973" y="112079"/>
                    </a:cubicBezTo>
                    <a:cubicBezTo>
                      <a:pt x="201740" y="77828"/>
                      <a:pt x="188506" y="44356"/>
                      <a:pt x="176051" y="10105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77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2DB439-9949-4022-8B65-6CF4CE7255EC}"/>
                </a:ext>
              </a:extLst>
            </p:cNvPr>
            <p:cNvSpPr/>
            <p:nvPr/>
          </p:nvSpPr>
          <p:spPr>
            <a:xfrm>
              <a:off x="5487707" y="2989274"/>
              <a:ext cx="1354474" cy="3113734"/>
            </a:xfrm>
            <a:custGeom>
              <a:avLst/>
              <a:gdLst>
                <a:gd name="connsiteX0" fmla="*/ 365421 w 1354474"/>
                <a:gd name="connsiteY0" fmla="*/ 1422110 h 3113734"/>
                <a:gd name="connsiteX1" fmla="*/ 333505 w 1354474"/>
                <a:gd name="connsiteY1" fmla="*/ 1334147 h 3113734"/>
                <a:gd name="connsiteX2" fmla="*/ 327278 w 1354474"/>
                <a:gd name="connsiteY2" fmla="*/ 1316242 h 3113734"/>
                <a:gd name="connsiteX3" fmla="*/ 322607 w 1354474"/>
                <a:gd name="connsiteY3" fmla="*/ 1290554 h 3113734"/>
                <a:gd name="connsiteX4" fmla="*/ 300811 w 1354474"/>
                <a:gd name="connsiteY4" fmla="*/ 1224387 h 3113734"/>
                <a:gd name="connsiteX5" fmla="*/ 289913 w 1354474"/>
                <a:gd name="connsiteY5" fmla="*/ 1190136 h 3113734"/>
                <a:gd name="connsiteX6" fmla="*/ 289134 w 1354474"/>
                <a:gd name="connsiteY6" fmla="*/ 1180795 h 3113734"/>
                <a:gd name="connsiteX7" fmla="*/ 279015 w 1354474"/>
                <a:gd name="connsiteY7" fmla="*/ 1147323 h 3113734"/>
                <a:gd name="connsiteX8" fmla="*/ 277458 w 1354474"/>
                <a:gd name="connsiteY8" fmla="*/ 1137203 h 3113734"/>
                <a:gd name="connsiteX9" fmla="*/ 267338 w 1354474"/>
                <a:gd name="connsiteY9" fmla="*/ 1103730 h 3113734"/>
                <a:gd name="connsiteX10" fmla="*/ 255662 w 1354474"/>
                <a:gd name="connsiteY10" fmla="*/ 1060138 h 3113734"/>
                <a:gd name="connsiteX11" fmla="*/ 245542 w 1354474"/>
                <a:gd name="connsiteY11" fmla="*/ 1026665 h 3113734"/>
                <a:gd name="connsiteX12" fmla="*/ 244764 w 1354474"/>
                <a:gd name="connsiteY12" fmla="*/ 1017324 h 3113734"/>
                <a:gd name="connsiteX13" fmla="*/ 233866 w 1354474"/>
                <a:gd name="connsiteY13" fmla="*/ 983073 h 3113734"/>
                <a:gd name="connsiteX14" fmla="*/ 233866 w 1354474"/>
                <a:gd name="connsiteY14" fmla="*/ 983073 h 3113734"/>
                <a:gd name="connsiteX15" fmla="*/ 222189 w 1354474"/>
                <a:gd name="connsiteY15" fmla="*/ 939481 h 3113734"/>
                <a:gd name="connsiteX16" fmla="*/ 222189 w 1354474"/>
                <a:gd name="connsiteY16" fmla="*/ 939481 h 3113734"/>
                <a:gd name="connsiteX17" fmla="*/ 210513 w 1354474"/>
                <a:gd name="connsiteY17" fmla="*/ 895888 h 3113734"/>
                <a:gd name="connsiteX18" fmla="*/ 200393 w 1354474"/>
                <a:gd name="connsiteY18" fmla="*/ 873314 h 3113734"/>
                <a:gd name="connsiteX19" fmla="*/ 195722 w 1354474"/>
                <a:gd name="connsiteY19" fmla="*/ 858523 h 3113734"/>
                <a:gd name="connsiteX20" fmla="*/ 190273 w 1354474"/>
                <a:gd name="connsiteY20" fmla="*/ 828943 h 3113734"/>
                <a:gd name="connsiteX21" fmla="*/ 189495 w 1354474"/>
                <a:gd name="connsiteY21" fmla="*/ 829721 h 3113734"/>
                <a:gd name="connsiteX22" fmla="*/ 180154 w 1354474"/>
                <a:gd name="connsiteY22" fmla="*/ 795470 h 3113734"/>
                <a:gd name="connsiteX23" fmla="*/ 156801 w 1354474"/>
                <a:gd name="connsiteY23" fmla="*/ 698166 h 3113734"/>
                <a:gd name="connsiteX24" fmla="*/ 151352 w 1354474"/>
                <a:gd name="connsiteY24" fmla="*/ 677148 h 3113734"/>
                <a:gd name="connsiteX25" fmla="*/ 142789 w 1354474"/>
                <a:gd name="connsiteY25" fmla="*/ 632778 h 3113734"/>
                <a:gd name="connsiteX26" fmla="*/ 140454 w 1354474"/>
                <a:gd name="connsiteY26" fmla="*/ 620323 h 3113734"/>
                <a:gd name="connsiteX27" fmla="*/ 135005 w 1354474"/>
                <a:gd name="connsiteY27" fmla="*/ 565833 h 3113734"/>
                <a:gd name="connsiteX28" fmla="*/ 124106 w 1354474"/>
                <a:gd name="connsiteY28" fmla="*/ 392242 h 3113734"/>
                <a:gd name="connsiteX29" fmla="*/ 145903 w 1354474"/>
                <a:gd name="connsiteY29" fmla="*/ 346314 h 3113734"/>
                <a:gd name="connsiteX30" fmla="*/ 150573 w 1354474"/>
                <a:gd name="connsiteY30" fmla="*/ 345536 h 3113734"/>
                <a:gd name="connsiteX31" fmla="*/ 156022 w 1354474"/>
                <a:gd name="connsiteY31" fmla="*/ 318291 h 3113734"/>
                <a:gd name="connsiteX32" fmla="*/ 25245 w 1354474"/>
                <a:gd name="connsiteY32" fmla="*/ 201525 h 3113734"/>
                <a:gd name="connsiteX33" fmla="*/ 18240 w 1354474"/>
                <a:gd name="connsiteY33" fmla="*/ 192963 h 3113734"/>
                <a:gd name="connsiteX34" fmla="*/ 8120 w 1354474"/>
                <a:gd name="connsiteY34" fmla="*/ 131466 h 3113734"/>
                <a:gd name="connsiteX35" fmla="*/ 23688 w 1354474"/>
                <a:gd name="connsiteY35" fmla="*/ 115119 h 3113734"/>
                <a:gd name="connsiteX36" fmla="*/ 124106 w 1354474"/>
                <a:gd name="connsiteY36" fmla="*/ 11588 h 3113734"/>
                <a:gd name="connsiteX37" fmla="*/ 167699 w 1354474"/>
                <a:gd name="connsiteY37" fmla="*/ 17037 h 3113734"/>
                <a:gd name="connsiteX38" fmla="*/ 234644 w 1354474"/>
                <a:gd name="connsiteY38" fmla="*/ 60629 h 3113734"/>
                <a:gd name="connsiteX39" fmla="*/ 285242 w 1354474"/>
                <a:gd name="connsiteY39" fmla="*/ 140808 h 3113734"/>
                <a:gd name="connsiteX40" fmla="*/ 293805 w 1354474"/>
                <a:gd name="connsiteY40" fmla="*/ 205418 h 3113734"/>
                <a:gd name="connsiteX41" fmla="*/ 292248 w 1354474"/>
                <a:gd name="connsiteY41" fmla="*/ 234998 h 3113734"/>
                <a:gd name="connsiteX42" fmla="*/ 299254 w 1354474"/>
                <a:gd name="connsiteY42" fmla="*/ 269249 h 3113734"/>
                <a:gd name="connsiteX43" fmla="*/ 354523 w 1354474"/>
                <a:gd name="connsiteY43" fmla="*/ 294938 h 3113734"/>
                <a:gd name="connsiteX44" fmla="*/ 531227 w 1354474"/>
                <a:gd name="connsiteY44" fmla="*/ 458409 h 3113734"/>
                <a:gd name="connsiteX45" fmla="*/ 540568 w 1354474"/>
                <a:gd name="connsiteY45" fmla="*/ 466971 h 3113734"/>
                <a:gd name="connsiteX46" fmla="*/ 553023 w 1354474"/>
                <a:gd name="connsiteY46" fmla="*/ 487989 h 3113734"/>
                <a:gd name="connsiteX47" fmla="*/ 553023 w 1354474"/>
                <a:gd name="connsiteY47" fmla="*/ 488767 h 3113734"/>
                <a:gd name="connsiteX48" fmla="*/ 574820 w 1354474"/>
                <a:gd name="connsiteY48" fmla="*/ 522240 h 3113734"/>
                <a:gd name="connsiteX49" fmla="*/ 619969 w 1354474"/>
                <a:gd name="connsiteY49" fmla="*/ 608646 h 3113734"/>
                <a:gd name="connsiteX50" fmla="*/ 630867 w 1354474"/>
                <a:gd name="connsiteY50" fmla="*/ 631221 h 3113734"/>
                <a:gd name="connsiteX51" fmla="*/ 630867 w 1354474"/>
                <a:gd name="connsiteY51" fmla="*/ 631221 h 3113734"/>
                <a:gd name="connsiteX52" fmla="*/ 641765 w 1354474"/>
                <a:gd name="connsiteY52" fmla="*/ 652238 h 3113734"/>
                <a:gd name="connsiteX53" fmla="*/ 651106 w 1354474"/>
                <a:gd name="connsiteY53" fmla="*/ 666250 h 3113734"/>
                <a:gd name="connsiteX54" fmla="*/ 674459 w 1354474"/>
                <a:gd name="connsiteY54" fmla="*/ 729304 h 3113734"/>
                <a:gd name="connsiteX55" fmla="*/ 684579 w 1354474"/>
                <a:gd name="connsiteY55" fmla="*/ 747207 h 3113734"/>
                <a:gd name="connsiteX56" fmla="*/ 685357 w 1354474"/>
                <a:gd name="connsiteY56" fmla="*/ 751878 h 3113734"/>
                <a:gd name="connsiteX57" fmla="*/ 698591 w 1354474"/>
                <a:gd name="connsiteY57" fmla="*/ 773674 h 3113734"/>
                <a:gd name="connsiteX58" fmla="*/ 700926 w 1354474"/>
                <a:gd name="connsiteY58" fmla="*/ 780680 h 3113734"/>
                <a:gd name="connsiteX59" fmla="*/ 707932 w 1354474"/>
                <a:gd name="connsiteY59" fmla="*/ 807147 h 3113734"/>
                <a:gd name="connsiteX60" fmla="*/ 728949 w 1354474"/>
                <a:gd name="connsiteY60" fmla="*/ 851518 h 3113734"/>
                <a:gd name="connsiteX61" fmla="*/ 739069 w 1354474"/>
                <a:gd name="connsiteY61" fmla="*/ 874092 h 3113734"/>
                <a:gd name="connsiteX62" fmla="*/ 739847 w 1354474"/>
                <a:gd name="connsiteY62" fmla="*/ 874092 h 3113734"/>
                <a:gd name="connsiteX63" fmla="*/ 749967 w 1354474"/>
                <a:gd name="connsiteY63" fmla="*/ 897445 h 3113734"/>
                <a:gd name="connsiteX64" fmla="*/ 762422 w 1354474"/>
                <a:gd name="connsiteY64" fmla="*/ 939481 h 3113734"/>
                <a:gd name="connsiteX65" fmla="*/ 772542 w 1354474"/>
                <a:gd name="connsiteY65" fmla="*/ 962055 h 3113734"/>
                <a:gd name="connsiteX66" fmla="*/ 795895 w 1354474"/>
                <a:gd name="connsiteY66" fmla="*/ 1027444 h 3113734"/>
                <a:gd name="connsiteX67" fmla="*/ 805236 w 1354474"/>
                <a:gd name="connsiteY67" fmla="*/ 1050018 h 3113734"/>
                <a:gd name="connsiteX68" fmla="*/ 806014 w 1354474"/>
                <a:gd name="connsiteY68" fmla="*/ 1050018 h 3113734"/>
                <a:gd name="connsiteX69" fmla="*/ 811463 w 1354474"/>
                <a:gd name="connsiteY69" fmla="*/ 1068701 h 3113734"/>
                <a:gd name="connsiteX70" fmla="*/ 817691 w 1354474"/>
                <a:gd name="connsiteY70" fmla="*/ 1093610 h 3113734"/>
                <a:gd name="connsiteX71" fmla="*/ 828589 w 1354474"/>
                <a:gd name="connsiteY71" fmla="*/ 1125526 h 3113734"/>
                <a:gd name="connsiteX72" fmla="*/ 839487 w 1354474"/>
                <a:gd name="connsiteY72" fmla="*/ 1158999 h 3113734"/>
                <a:gd name="connsiteX73" fmla="*/ 848828 w 1354474"/>
                <a:gd name="connsiteY73" fmla="*/ 1170676 h 3113734"/>
                <a:gd name="connsiteX74" fmla="*/ 855056 w 1354474"/>
                <a:gd name="connsiteY74" fmla="*/ 1189358 h 3113734"/>
                <a:gd name="connsiteX75" fmla="*/ 864397 w 1354474"/>
                <a:gd name="connsiteY75" fmla="*/ 1213489 h 3113734"/>
                <a:gd name="connsiteX76" fmla="*/ 866732 w 1354474"/>
                <a:gd name="connsiteY76" fmla="*/ 1224387 h 3113734"/>
                <a:gd name="connsiteX77" fmla="*/ 874517 w 1354474"/>
                <a:gd name="connsiteY77" fmla="*/ 1246183 h 3113734"/>
                <a:gd name="connsiteX78" fmla="*/ 877630 w 1354474"/>
                <a:gd name="connsiteY78" fmla="*/ 1252411 h 3113734"/>
                <a:gd name="connsiteX79" fmla="*/ 885415 w 1354474"/>
                <a:gd name="connsiteY79" fmla="*/ 1278099 h 3113734"/>
                <a:gd name="connsiteX80" fmla="*/ 893977 w 1354474"/>
                <a:gd name="connsiteY80" fmla="*/ 1296781 h 3113734"/>
                <a:gd name="connsiteX81" fmla="*/ 939126 w 1354474"/>
                <a:gd name="connsiteY81" fmla="*/ 1433007 h 3113734"/>
                <a:gd name="connsiteX82" fmla="*/ 950024 w 1354474"/>
                <a:gd name="connsiteY82" fmla="*/ 1465702 h 3113734"/>
                <a:gd name="connsiteX83" fmla="*/ 950024 w 1354474"/>
                <a:gd name="connsiteY83" fmla="*/ 1465702 h 3113734"/>
                <a:gd name="connsiteX84" fmla="*/ 955474 w 1354474"/>
                <a:gd name="connsiteY84" fmla="*/ 1480492 h 3113734"/>
                <a:gd name="connsiteX85" fmla="*/ 961701 w 1354474"/>
                <a:gd name="connsiteY85" fmla="*/ 1509294 h 3113734"/>
                <a:gd name="connsiteX86" fmla="*/ 961701 w 1354474"/>
                <a:gd name="connsiteY86" fmla="*/ 1509294 h 3113734"/>
                <a:gd name="connsiteX87" fmla="*/ 971821 w 1354474"/>
                <a:gd name="connsiteY87" fmla="*/ 1537318 h 3113734"/>
                <a:gd name="connsiteX88" fmla="*/ 981940 w 1354474"/>
                <a:gd name="connsiteY88" fmla="*/ 1554443 h 3113734"/>
                <a:gd name="connsiteX89" fmla="*/ 988168 w 1354474"/>
                <a:gd name="connsiteY89" fmla="*/ 1572347 h 3113734"/>
                <a:gd name="connsiteX90" fmla="*/ 992838 w 1354474"/>
                <a:gd name="connsiteY90" fmla="*/ 1598035 h 3113734"/>
                <a:gd name="connsiteX91" fmla="*/ 1016191 w 1354474"/>
                <a:gd name="connsiteY91" fmla="*/ 1663424 h 3113734"/>
                <a:gd name="connsiteX92" fmla="*/ 1027089 w 1354474"/>
                <a:gd name="connsiteY92" fmla="*/ 1696118 h 3113734"/>
                <a:gd name="connsiteX93" fmla="*/ 1037988 w 1354474"/>
                <a:gd name="connsiteY93" fmla="*/ 1728812 h 3113734"/>
                <a:gd name="connsiteX94" fmla="*/ 1043437 w 1354474"/>
                <a:gd name="connsiteY94" fmla="*/ 1747495 h 3113734"/>
                <a:gd name="connsiteX95" fmla="*/ 1050442 w 1354474"/>
                <a:gd name="connsiteY95" fmla="*/ 1770848 h 3113734"/>
                <a:gd name="connsiteX96" fmla="*/ 1059784 w 1354474"/>
                <a:gd name="connsiteY96" fmla="*/ 1790309 h 3113734"/>
                <a:gd name="connsiteX97" fmla="*/ 1100262 w 1354474"/>
                <a:gd name="connsiteY97" fmla="*/ 1921085 h 3113734"/>
                <a:gd name="connsiteX98" fmla="*/ 1104933 w 1354474"/>
                <a:gd name="connsiteY98" fmla="*/ 1942103 h 3113734"/>
                <a:gd name="connsiteX99" fmla="*/ 1115053 w 1354474"/>
                <a:gd name="connsiteY99" fmla="*/ 1970127 h 3113734"/>
                <a:gd name="connsiteX100" fmla="*/ 1125172 w 1354474"/>
                <a:gd name="connsiteY100" fmla="*/ 1992701 h 3113734"/>
                <a:gd name="connsiteX101" fmla="*/ 1131400 w 1354474"/>
                <a:gd name="connsiteY101" fmla="*/ 2011384 h 3113734"/>
                <a:gd name="connsiteX102" fmla="*/ 1136849 w 1354474"/>
                <a:gd name="connsiteY102" fmla="*/ 2037072 h 3113734"/>
                <a:gd name="connsiteX103" fmla="*/ 1149304 w 1354474"/>
                <a:gd name="connsiteY103" fmla="*/ 2079886 h 3113734"/>
                <a:gd name="connsiteX104" fmla="*/ 1158645 w 1354474"/>
                <a:gd name="connsiteY104" fmla="*/ 2103239 h 3113734"/>
                <a:gd name="connsiteX105" fmla="*/ 1159423 w 1354474"/>
                <a:gd name="connsiteY105" fmla="*/ 2103239 h 3113734"/>
                <a:gd name="connsiteX106" fmla="*/ 1164872 w 1354474"/>
                <a:gd name="connsiteY106" fmla="*/ 2117251 h 3113734"/>
                <a:gd name="connsiteX107" fmla="*/ 1173435 w 1354474"/>
                <a:gd name="connsiteY107" fmla="*/ 2145274 h 3113734"/>
                <a:gd name="connsiteX108" fmla="*/ 1175770 w 1354474"/>
                <a:gd name="connsiteY108" fmla="*/ 2152280 h 3113734"/>
                <a:gd name="connsiteX109" fmla="*/ 1181998 w 1354474"/>
                <a:gd name="connsiteY109" fmla="*/ 2180304 h 3113734"/>
                <a:gd name="connsiteX110" fmla="*/ 1182776 w 1354474"/>
                <a:gd name="connsiteY110" fmla="*/ 2184975 h 3113734"/>
                <a:gd name="connsiteX111" fmla="*/ 1192896 w 1354474"/>
                <a:gd name="connsiteY111" fmla="*/ 2213777 h 3113734"/>
                <a:gd name="connsiteX112" fmla="*/ 1203015 w 1354474"/>
                <a:gd name="connsiteY112" fmla="*/ 2235573 h 3113734"/>
                <a:gd name="connsiteX113" fmla="*/ 1208465 w 1354474"/>
                <a:gd name="connsiteY113" fmla="*/ 2254255 h 3113734"/>
                <a:gd name="connsiteX114" fmla="*/ 1213913 w 1354474"/>
                <a:gd name="connsiteY114" fmla="*/ 2279165 h 3113734"/>
                <a:gd name="connsiteX115" fmla="*/ 1225590 w 1354474"/>
                <a:gd name="connsiteY115" fmla="*/ 2321979 h 3113734"/>
                <a:gd name="connsiteX116" fmla="*/ 1236488 w 1354474"/>
                <a:gd name="connsiteY116" fmla="*/ 2356230 h 3113734"/>
                <a:gd name="connsiteX117" fmla="*/ 1236488 w 1354474"/>
                <a:gd name="connsiteY117" fmla="*/ 2356230 h 3113734"/>
                <a:gd name="connsiteX118" fmla="*/ 1247386 w 1354474"/>
                <a:gd name="connsiteY118" fmla="*/ 2389702 h 3113734"/>
                <a:gd name="connsiteX119" fmla="*/ 1258284 w 1354474"/>
                <a:gd name="connsiteY119" fmla="*/ 2412277 h 3113734"/>
                <a:gd name="connsiteX120" fmla="*/ 1262955 w 1354474"/>
                <a:gd name="connsiteY120" fmla="*/ 2427067 h 3113734"/>
                <a:gd name="connsiteX121" fmla="*/ 1269182 w 1354474"/>
                <a:gd name="connsiteY121" fmla="*/ 2456648 h 3113734"/>
                <a:gd name="connsiteX122" fmla="*/ 1291757 w 1354474"/>
                <a:gd name="connsiteY122" fmla="*/ 2522036 h 3113734"/>
                <a:gd name="connsiteX123" fmla="*/ 1296427 w 1354474"/>
                <a:gd name="connsiteY123" fmla="*/ 2536827 h 3113734"/>
                <a:gd name="connsiteX124" fmla="*/ 1302655 w 1354474"/>
                <a:gd name="connsiteY124" fmla="*/ 2565628 h 3113734"/>
                <a:gd name="connsiteX125" fmla="*/ 1312775 w 1354474"/>
                <a:gd name="connsiteY125" fmla="*/ 2588203 h 3113734"/>
                <a:gd name="connsiteX126" fmla="*/ 1318224 w 1354474"/>
                <a:gd name="connsiteY126" fmla="*/ 2606886 h 3113734"/>
                <a:gd name="connsiteX127" fmla="*/ 1324451 w 1354474"/>
                <a:gd name="connsiteY127" fmla="*/ 2632574 h 3113734"/>
                <a:gd name="connsiteX128" fmla="*/ 1335349 w 1354474"/>
                <a:gd name="connsiteY128" fmla="*/ 2669939 h 3113734"/>
                <a:gd name="connsiteX129" fmla="*/ 1350139 w 1354474"/>
                <a:gd name="connsiteY129" fmla="*/ 2722094 h 3113734"/>
                <a:gd name="connsiteX130" fmla="*/ 1344690 w 1354474"/>
                <a:gd name="connsiteY130" fmla="*/ 2778919 h 3113734"/>
                <a:gd name="connsiteX131" fmla="*/ 1336128 w 1354474"/>
                <a:gd name="connsiteY131" fmla="*/ 2815506 h 3113734"/>
                <a:gd name="connsiteX132" fmla="*/ 1335349 w 1354474"/>
                <a:gd name="connsiteY132" fmla="*/ 2824847 h 3113734"/>
                <a:gd name="connsiteX133" fmla="*/ 1325230 w 1354474"/>
                <a:gd name="connsiteY133" fmla="*/ 2859098 h 3113734"/>
                <a:gd name="connsiteX134" fmla="*/ 1324451 w 1354474"/>
                <a:gd name="connsiteY134" fmla="*/ 2873888 h 3113734"/>
                <a:gd name="connsiteX135" fmla="*/ 1316667 w 1354474"/>
                <a:gd name="connsiteY135" fmla="*/ 2898020 h 3113734"/>
                <a:gd name="connsiteX136" fmla="*/ 1307325 w 1354474"/>
                <a:gd name="connsiteY136" fmla="*/ 2926043 h 3113734"/>
                <a:gd name="connsiteX137" fmla="*/ 1301877 w 1354474"/>
                <a:gd name="connsiteY137" fmla="*/ 2940055 h 3113734"/>
                <a:gd name="connsiteX138" fmla="*/ 1301098 w 1354474"/>
                <a:gd name="connsiteY138" fmla="*/ 2950175 h 3113734"/>
                <a:gd name="connsiteX139" fmla="*/ 1292535 w 1354474"/>
                <a:gd name="connsiteY139" fmla="*/ 2966522 h 3113734"/>
                <a:gd name="connsiteX140" fmla="*/ 1280859 w 1354474"/>
                <a:gd name="connsiteY140" fmla="*/ 2996881 h 3113734"/>
                <a:gd name="connsiteX141" fmla="*/ 1280080 w 1354474"/>
                <a:gd name="connsiteY141" fmla="*/ 3006222 h 3113734"/>
                <a:gd name="connsiteX142" fmla="*/ 1269182 w 1354474"/>
                <a:gd name="connsiteY142" fmla="*/ 3038916 h 3113734"/>
                <a:gd name="connsiteX143" fmla="*/ 1255171 w 1354474"/>
                <a:gd name="connsiteY143" fmla="*/ 3096520 h 3113734"/>
                <a:gd name="connsiteX144" fmla="*/ 1224812 w 1354474"/>
                <a:gd name="connsiteY144" fmla="*/ 3108197 h 3113734"/>
                <a:gd name="connsiteX145" fmla="*/ 1135292 w 1354474"/>
                <a:gd name="connsiteY145" fmla="*/ 3051371 h 3113734"/>
                <a:gd name="connsiteX146" fmla="*/ 1105711 w 1354474"/>
                <a:gd name="connsiteY146" fmla="*/ 3039695 h 3113734"/>
                <a:gd name="connsiteX147" fmla="*/ 1027089 w 1354474"/>
                <a:gd name="connsiteY147" fmla="*/ 2984426 h 3113734"/>
                <a:gd name="connsiteX148" fmla="*/ 993617 w 1354474"/>
                <a:gd name="connsiteY148" fmla="*/ 2963408 h 3113734"/>
                <a:gd name="connsiteX149" fmla="*/ 938348 w 1354474"/>
                <a:gd name="connsiteY149" fmla="*/ 2930714 h 3113734"/>
                <a:gd name="connsiteX150" fmla="*/ 916552 w 1354474"/>
                <a:gd name="connsiteY150" fmla="*/ 2919816 h 3113734"/>
                <a:gd name="connsiteX151" fmla="*/ 838709 w 1354474"/>
                <a:gd name="connsiteY151" fmla="*/ 2865325 h 3113734"/>
                <a:gd name="connsiteX152" fmla="*/ 828589 w 1354474"/>
                <a:gd name="connsiteY152" fmla="*/ 2842751 h 3113734"/>
                <a:gd name="connsiteX153" fmla="*/ 806014 w 1354474"/>
                <a:gd name="connsiteY153" fmla="*/ 2772692 h 3113734"/>
                <a:gd name="connsiteX154" fmla="*/ 795895 w 1354474"/>
                <a:gd name="connsiteY154" fmla="*/ 2743890 h 3113734"/>
                <a:gd name="connsiteX155" fmla="*/ 795116 w 1354474"/>
                <a:gd name="connsiteY155" fmla="*/ 2739998 h 3113734"/>
                <a:gd name="connsiteX156" fmla="*/ 782661 w 1354474"/>
                <a:gd name="connsiteY156" fmla="*/ 2703411 h 3113734"/>
                <a:gd name="connsiteX157" fmla="*/ 773320 w 1354474"/>
                <a:gd name="connsiteY157" fmla="*/ 2678501 h 3113734"/>
                <a:gd name="connsiteX158" fmla="*/ 773320 w 1354474"/>
                <a:gd name="connsiteY158" fmla="*/ 2678501 h 3113734"/>
                <a:gd name="connsiteX159" fmla="*/ 759308 w 1354474"/>
                <a:gd name="connsiteY159" fmla="*/ 2647364 h 3113734"/>
                <a:gd name="connsiteX160" fmla="*/ 756973 w 1354474"/>
                <a:gd name="connsiteY160" fmla="*/ 2636466 h 3113734"/>
                <a:gd name="connsiteX161" fmla="*/ 751524 w 1354474"/>
                <a:gd name="connsiteY161" fmla="*/ 2613113 h 3113734"/>
                <a:gd name="connsiteX162" fmla="*/ 741404 w 1354474"/>
                <a:gd name="connsiteY162" fmla="*/ 2591317 h 3113734"/>
                <a:gd name="connsiteX163" fmla="*/ 730506 w 1354474"/>
                <a:gd name="connsiteY163" fmla="*/ 2557844 h 3113734"/>
                <a:gd name="connsiteX164" fmla="*/ 718830 w 1354474"/>
                <a:gd name="connsiteY164" fmla="*/ 2515030 h 3113734"/>
                <a:gd name="connsiteX165" fmla="*/ 707932 w 1354474"/>
                <a:gd name="connsiteY165" fmla="*/ 2482336 h 3113734"/>
                <a:gd name="connsiteX166" fmla="*/ 707153 w 1354474"/>
                <a:gd name="connsiteY166" fmla="*/ 2472995 h 3113734"/>
                <a:gd name="connsiteX167" fmla="*/ 695477 w 1354474"/>
                <a:gd name="connsiteY167" fmla="*/ 2440301 h 3113734"/>
                <a:gd name="connsiteX168" fmla="*/ 686136 w 1354474"/>
                <a:gd name="connsiteY168" fmla="*/ 2416169 h 3113734"/>
                <a:gd name="connsiteX169" fmla="*/ 675238 w 1354474"/>
                <a:gd name="connsiteY169" fmla="*/ 2394373 h 3113734"/>
                <a:gd name="connsiteX170" fmla="*/ 669788 w 1354474"/>
                <a:gd name="connsiteY170" fmla="*/ 2376469 h 3113734"/>
                <a:gd name="connsiteX171" fmla="*/ 662783 w 1354474"/>
                <a:gd name="connsiteY171" fmla="*/ 2352338 h 3113734"/>
                <a:gd name="connsiteX172" fmla="*/ 654220 w 1354474"/>
                <a:gd name="connsiteY172" fmla="*/ 2328206 h 3113734"/>
                <a:gd name="connsiteX173" fmla="*/ 630867 w 1354474"/>
                <a:gd name="connsiteY173" fmla="*/ 2242578 h 3113734"/>
                <a:gd name="connsiteX174" fmla="*/ 619969 w 1354474"/>
                <a:gd name="connsiteY174" fmla="*/ 2209106 h 3113734"/>
                <a:gd name="connsiteX175" fmla="*/ 619969 w 1354474"/>
                <a:gd name="connsiteY175" fmla="*/ 2209106 h 3113734"/>
                <a:gd name="connsiteX176" fmla="*/ 609071 w 1354474"/>
                <a:gd name="connsiteY176" fmla="*/ 2175633 h 3113734"/>
                <a:gd name="connsiteX177" fmla="*/ 609071 w 1354474"/>
                <a:gd name="connsiteY177" fmla="*/ 2175633 h 3113734"/>
                <a:gd name="connsiteX178" fmla="*/ 597394 w 1354474"/>
                <a:gd name="connsiteY178" fmla="*/ 2145274 h 3113734"/>
                <a:gd name="connsiteX179" fmla="*/ 594280 w 1354474"/>
                <a:gd name="connsiteY179" fmla="*/ 2139047 h 3113734"/>
                <a:gd name="connsiteX180" fmla="*/ 584161 w 1354474"/>
                <a:gd name="connsiteY180" fmla="*/ 2112580 h 3113734"/>
                <a:gd name="connsiteX181" fmla="*/ 577155 w 1354474"/>
                <a:gd name="connsiteY181" fmla="*/ 2092341 h 3113734"/>
                <a:gd name="connsiteX182" fmla="*/ 576376 w 1354474"/>
                <a:gd name="connsiteY182" fmla="*/ 2087670 h 3113734"/>
                <a:gd name="connsiteX183" fmla="*/ 565478 w 1354474"/>
                <a:gd name="connsiteY183" fmla="*/ 2054976 h 3113734"/>
                <a:gd name="connsiteX184" fmla="*/ 553802 w 1354474"/>
                <a:gd name="connsiteY184" fmla="*/ 2011384 h 3113734"/>
                <a:gd name="connsiteX185" fmla="*/ 540568 w 1354474"/>
                <a:gd name="connsiteY185" fmla="*/ 1980247 h 3113734"/>
                <a:gd name="connsiteX186" fmla="*/ 538233 w 1354474"/>
                <a:gd name="connsiteY186" fmla="*/ 1969348 h 3113734"/>
                <a:gd name="connsiteX187" fmla="*/ 528892 w 1354474"/>
                <a:gd name="connsiteY187" fmla="*/ 1945995 h 3113734"/>
                <a:gd name="connsiteX188" fmla="*/ 527335 w 1354474"/>
                <a:gd name="connsiteY188" fmla="*/ 1938989 h 3113734"/>
                <a:gd name="connsiteX189" fmla="*/ 519551 w 1354474"/>
                <a:gd name="connsiteY189" fmla="*/ 1913301 h 3113734"/>
                <a:gd name="connsiteX190" fmla="*/ 517215 w 1354474"/>
                <a:gd name="connsiteY190" fmla="*/ 1906295 h 3113734"/>
                <a:gd name="connsiteX191" fmla="*/ 508653 w 1354474"/>
                <a:gd name="connsiteY191" fmla="*/ 1879828 h 3113734"/>
                <a:gd name="connsiteX192" fmla="*/ 506317 w 1354474"/>
                <a:gd name="connsiteY192" fmla="*/ 1872822 h 3113734"/>
                <a:gd name="connsiteX193" fmla="*/ 500090 w 1354474"/>
                <a:gd name="connsiteY193" fmla="*/ 1845577 h 3113734"/>
                <a:gd name="connsiteX194" fmla="*/ 489970 w 1354474"/>
                <a:gd name="connsiteY194" fmla="*/ 1823781 h 3113734"/>
                <a:gd name="connsiteX195" fmla="*/ 483743 w 1354474"/>
                <a:gd name="connsiteY195" fmla="*/ 1805877 h 3113734"/>
                <a:gd name="connsiteX196" fmla="*/ 478294 w 1354474"/>
                <a:gd name="connsiteY196" fmla="*/ 1780189 h 3113734"/>
                <a:gd name="connsiteX197" fmla="*/ 456498 w 1354474"/>
                <a:gd name="connsiteY197" fmla="*/ 1714022 h 3113734"/>
                <a:gd name="connsiteX198" fmla="*/ 451827 w 1354474"/>
                <a:gd name="connsiteY198" fmla="*/ 1699232 h 3113734"/>
                <a:gd name="connsiteX199" fmla="*/ 444821 w 1354474"/>
                <a:gd name="connsiteY199" fmla="*/ 1670430 h 3113734"/>
                <a:gd name="connsiteX200" fmla="*/ 444043 w 1354474"/>
                <a:gd name="connsiteY200" fmla="*/ 1670430 h 3113734"/>
                <a:gd name="connsiteX201" fmla="*/ 434702 w 1354474"/>
                <a:gd name="connsiteY201" fmla="*/ 1647077 h 3113734"/>
                <a:gd name="connsiteX202" fmla="*/ 433923 w 1354474"/>
                <a:gd name="connsiteY202" fmla="*/ 1647855 h 3113734"/>
                <a:gd name="connsiteX203" fmla="*/ 429252 w 1354474"/>
                <a:gd name="connsiteY203" fmla="*/ 1633065 h 3113734"/>
                <a:gd name="connsiteX204" fmla="*/ 423025 w 1354474"/>
                <a:gd name="connsiteY204" fmla="*/ 1603484 h 3113734"/>
                <a:gd name="connsiteX205" fmla="*/ 402007 w 1354474"/>
                <a:gd name="connsiteY205" fmla="*/ 1548216 h 3113734"/>
                <a:gd name="connsiteX206" fmla="*/ 391109 w 1354474"/>
                <a:gd name="connsiteY206" fmla="*/ 1513965 h 3113734"/>
                <a:gd name="connsiteX207" fmla="*/ 378654 w 1354474"/>
                <a:gd name="connsiteY207" fmla="*/ 1461031 h 3113734"/>
                <a:gd name="connsiteX208" fmla="*/ 365421 w 1354474"/>
                <a:gd name="connsiteY208" fmla="*/ 1422110 h 3113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</a:cxnLst>
              <a:rect l="l" t="t" r="r" b="b"/>
              <a:pathLst>
                <a:path w="1354474" h="3113734">
                  <a:moveTo>
                    <a:pt x="365421" y="1422110"/>
                  </a:moveTo>
                  <a:cubicBezTo>
                    <a:pt x="350631" y="1394086"/>
                    <a:pt x="350631" y="1361392"/>
                    <a:pt x="333505" y="1334147"/>
                  </a:cubicBezTo>
                  <a:cubicBezTo>
                    <a:pt x="326499" y="1329476"/>
                    <a:pt x="327278" y="1322470"/>
                    <a:pt x="327278" y="1316242"/>
                  </a:cubicBezTo>
                  <a:cubicBezTo>
                    <a:pt x="326499" y="1307680"/>
                    <a:pt x="328835" y="1298338"/>
                    <a:pt x="322607" y="1290554"/>
                  </a:cubicBezTo>
                  <a:cubicBezTo>
                    <a:pt x="315601" y="1268758"/>
                    <a:pt x="312487" y="1245405"/>
                    <a:pt x="300811" y="1224387"/>
                  </a:cubicBezTo>
                  <a:cubicBezTo>
                    <a:pt x="293027" y="1214268"/>
                    <a:pt x="296140" y="1201034"/>
                    <a:pt x="289913" y="1190136"/>
                  </a:cubicBezTo>
                  <a:cubicBezTo>
                    <a:pt x="289913" y="1187023"/>
                    <a:pt x="289134" y="1183909"/>
                    <a:pt x="289134" y="1180795"/>
                  </a:cubicBezTo>
                  <a:cubicBezTo>
                    <a:pt x="282129" y="1170676"/>
                    <a:pt x="284464" y="1157442"/>
                    <a:pt x="279015" y="1147323"/>
                  </a:cubicBezTo>
                  <a:cubicBezTo>
                    <a:pt x="278236" y="1144209"/>
                    <a:pt x="278236" y="1141095"/>
                    <a:pt x="277458" y="1137203"/>
                  </a:cubicBezTo>
                  <a:cubicBezTo>
                    <a:pt x="269674" y="1127083"/>
                    <a:pt x="274344" y="1113850"/>
                    <a:pt x="267338" y="1103730"/>
                  </a:cubicBezTo>
                  <a:cubicBezTo>
                    <a:pt x="266560" y="1088161"/>
                    <a:pt x="254883" y="1075707"/>
                    <a:pt x="255662" y="1060138"/>
                  </a:cubicBezTo>
                  <a:cubicBezTo>
                    <a:pt x="249434" y="1050018"/>
                    <a:pt x="253326" y="1036006"/>
                    <a:pt x="245542" y="1026665"/>
                  </a:cubicBezTo>
                  <a:cubicBezTo>
                    <a:pt x="245542" y="1023551"/>
                    <a:pt x="244764" y="1020437"/>
                    <a:pt x="244764" y="1017324"/>
                  </a:cubicBezTo>
                  <a:cubicBezTo>
                    <a:pt x="240871" y="1006426"/>
                    <a:pt x="240871" y="993971"/>
                    <a:pt x="233866" y="983073"/>
                  </a:cubicBezTo>
                  <a:lnTo>
                    <a:pt x="233866" y="983073"/>
                  </a:lnTo>
                  <a:cubicBezTo>
                    <a:pt x="227638" y="969061"/>
                    <a:pt x="232309" y="952714"/>
                    <a:pt x="222189" y="939481"/>
                  </a:cubicBezTo>
                  <a:lnTo>
                    <a:pt x="222189" y="939481"/>
                  </a:lnTo>
                  <a:cubicBezTo>
                    <a:pt x="213626" y="926247"/>
                    <a:pt x="222968" y="908343"/>
                    <a:pt x="210513" y="895888"/>
                  </a:cubicBezTo>
                  <a:cubicBezTo>
                    <a:pt x="207399" y="888104"/>
                    <a:pt x="203507" y="881098"/>
                    <a:pt x="200393" y="873314"/>
                  </a:cubicBezTo>
                  <a:cubicBezTo>
                    <a:pt x="197279" y="868643"/>
                    <a:pt x="195722" y="863973"/>
                    <a:pt x="195722" y="858523"/>
                  </a:cubicBezTo>
                  <a:cubicBezTo>
                    <a:pt x="194165" y="848404"/>
                    <a:pt x="198058" y="837506"/>
                    <a:pt x="190273" y="828943"/>
                  </a:cubicBezTo>
                  <a:lnTo>
                    <a:pt x="189495" y="829721"/>
                  </a:lnTo>
                  <a:cubicBezTo>
                    <a:pt x="183267" y="818823"/>
                    <a:pt x="184046" y="806368"/>
                    <a:pt x="180154" y="795470"/>
                  </a:cubicBezTo>
                  <a:cubicBezTo>
                    <a:pt x="177818" y="761998"/>
                    <a:pt x="166142" y="730082"/>
                    <a:pt x="156801" y="698166"/>
                  </a:cubicBezTo>
                  <a:cubicBezTo>
                    <a:pt x="151352" y="691939"/>
                    <a:pt x="151352" y="684933"/>
                    <a:pt x="151352" y="677148"/>
                  </a:cubicBezTo>
                  <a:cubicBezTo>
                    <a:pt x="151352" y="661580"/>
                    <a:pt x="152130" y="646011"/>
                    <a:pt x="142789" y="632778"/>
                  </a:cubicBezTo>
                  <a:cubicBezTo>
                    <a:pt x="141232" y="628885"/>
                    <a:pt x="140454" y="624215"/>
                    <a:pt x="140454" y="620323"/>
                  </a:cubicBezTo>
                  <a:cubicBezTo>
                    <a:pt x="138118" y="602419"/>
                    <a:pt x="145124" y="583736"/>
                    <a:pt x="135005" y="565833"/>
                  </a:cubicBezTo>
                  <a:cubicBezTo>
                    <a:pt x="120993" y="508228"/>
                    <a:pt x="122550" y="449846"/>
                    <a:pt x="124106" y="392242"/>
                  </a:cubicBezTo>
                  <a:cubicBezTo>
                    <a:pt x="130334" y="376673"/>
                    <a:pt x="131112" y="357991"/>
                    <a:pt x="145903" y="346314"/>
                  </a:cubicBezTo>
                  <a:cubicBezTo>
                    <a:pt x="147459" y="346314"/>
                    <a:pt x="149016" y="345536"/>
                    <a:pt x="150573" y="345536"/>
                  </a:cubicBezTo>
                  <a:cubicBezTo>
                    <a:pt x="164585" y="339308"/>
                    <a:pt x="164585" y="329189"/>
                    <a:pt x="156022" y="318291"/>
                  </a:cubicBezTo>
                  <a:cubicBezTo>
                    <a:pt x="113987" y="277812"/>
                    <a:pt x="73508" y="234998"/>
                    <a:pt x="25245" y="201525"/>
                  </a:cubicBezTo>
                  <a:cubicBezTo>
                    <a:pt x="22132" y="199190"/>
                    <a:pt x="19796" y="196855"/>
                    <a:pt x="18240" y="192963"/>
                  </a:cubicBezTo>
                  <a:cubicBezTo>
                    <a:pt x="2671" y="174280"/>
                    <a:pt x="-8227" y="154819"/>
                    <a:pt x="8120" y="131466"/>
                  </a:cubicBezTo>
                  <a:cubicBezTo>
                    <a:pt x="10455" y="123682"/>
                    <a:pt x="18240" y="119790"/>
                    <a:pt x="23688" y="115119"/>
                  </a:cubicBezTo>
                  <a:cubicBezTo>
                    <a:pt x="57161" y="80868"/>
                    <a:pt x="90634" y="45839"/>
                    <a:pt x="124106" y="11588"/>
                  </a:cubicBezTo>
                  <a:cubicBezTo>
                    <a:pt x="142010" y="-12544"/>
                    <a:pt x="154465" y="6917"/>
                    <a:pt x="167699" y="17037"/>
                  </a:cubicBezTo>
                  <a:cubicBezTo>
                    <a:pt x="188716" y="33384"/>
                    <a:pt x="210513" y="49731"/>
                    <a:pt x="234644" y="60629"/>
                  </a:cubicBezTo>
                  <a:cubicBezTo>
                    <a:pt x="275901" y="71527"/>
                    <a:pt x="285242" y="103443"/>
                    <a:pt x="285242" y="140808"/>
                  </a:cubicBezTo>
                  <a:cubicBezTo>
                    <a:pt x="285242" y="162604"/>
                    <a:pt x="285242" y="184400"/>
                    <a:pt x="293805" y="205418"/>
                  </a:cubicBezTo>
                  <a:cubicBezTo>
                    <a:pt x="297697" y="215537"/>
                    <a:pt x="293805" y="224878"/>
                    <a:pt x="292248" y="234998"/>
                  </a:cubicBezTo>
                  <a:cubicBezTo>
                    <a:pt x="290691" y="246675"/>
                    <a:pt x="290691" y="259130"/>
                    <a:pt x="299254" y="269249"/>
                  </a:cubicBezTo>
                  <a:cubicBezTo>
                    <a:pt x="315601" y="282483"/>
                    <a:pt x="336619" y="285596"/>
                    <a:pt x="354523" y="294938"/>
                  </a:cubicBezTo>
                  <a:cubicBezTo>
                    <a:pt x="427695" y="333859"/>
                    <a:pt x="483743" y="391463"/>
                    <a:pt x="531227" y="458409"/>
                  </a:cubicBezTo>
                  <a:cubicBezTo>
                    <a:pt x="534341" y="462301"/>
                    <a:pt x="535898" y="465414"/>
                    <a:pt x="540568" y="466971"/>
                  </a:cubicBezTo>
                  <a:cubicBezTo>
                    <a:pt x="549910" y="470864"/>
                    <a:pt x="546796" y="481762"/>
                    <a:pt x="553023" y="487989"/>
                  </a:cubicBezTo>
                  <a:lnTo>
                    <a:pt x="553023" y="488767"/>
                  </a:lnTo>
                  <a:cubicBezTo>
                    <a:pt x="561586" y="498887"/>
                    <a:pt x="567814" y="510564"/>
                    <a:pt x="574820" y="522240"/>
                  </a:cubicBezTo>
                  <a:cubicBezTo>
                    <a:pt x="588831" y="551821"/>
                    <a:pt x="608292" y="578287"/>
                    <a:pt x="619969" y="608646"/>
                  </a:cubicBezTo>
                  <a:cubicBezTo>
                    <a:pt x="626196" y="614874"/>
                    <a:pt x="622304" y="625772"/>
                    <a:pt x="630867" y="631221"/>
                  </a:cubicBezTo>
                  <a:lnTo>
                    <a:pt x="630867" y="631221"/>
                  </a:lnTo>
                  <a:cubicBezTo>
                    <a:pt x="636316" y="637448"/>
                    <a:pt x="636316" y="646011"/>
                    <a:pt x="641765" y="652238"/>
                  </a:cubicBezTo>
                  <a:cubicBezTo>
                    <a:pt x="644879" y="656909"/>
                    <a:pt x="648771" y="660801"/>
                    <a:pt x="651106" y="666250"/>
                  </a:cubicBezTo>
                  <a:cubicBezTo>
                    <a:pt x="658890" y="687268"/>
                    <a:pt x="666675" y="708286"/>
                    <a:pt x="674459" y="729304"/>
                  </a:cubicBezTo>
                  <a:cubicBezTo>
                    <a:pt x="678351" y="734753"/>
                    <a:pt x="679908" y="741758"/>
                    <a:pt x="684579" y="747207"/>
                  </a:cubicBezTo>
                  <a:cubicBezTo>
                    <a:pt x="685357" y="748764"/>
                    <a:pt x="685357" y="750321"/>
                    <a:pt x="685357" y="751878"/>
                  </a:cubicBezTo>
                  <a:cubicBezTo>
                    <a:pt x="690806" y="758884"/>
                    <a:pt x="690806" y="768225"/>
                    <a:pt x="698591" y="773674"/>
                  </a:cubicBezTo>
                  <a:cubicBezTo>
                    <a:pt x="700147" y="776010"/>
                    <a:pt x="700926" y="778345"/>
                    <a:pt x="700926" y="780680"/>
                  </a:cubicBezTo>
                  <a:cubicBezTo>
                    <a:pt x="703261" y="789243"/>
                    <a:pt x="697034" y="800919"/>
                    <a:pt x="707932" y="807147"/>
                  </a:cubicBezTo>
                  <a:cubicBezTo>
                    <a:pt x="720387" y="819602"/>
                    <a:pt x="721944" y="836727"/>
                    <a:pt x="728949" y="851518"/>
                  </a:cubicBezTo>
                  <a:cubicBezTo>
                    <a:pt x="735177" y="857745"/>
                    <a:pt x="732063" y="867865"/>
                    <a:pt x="739069" y="874092"/>
                  </a:cubicBezTo>
                  <a:lnTo>
                    <a:pt x="739847" y="874092"/>
                  </a:lnTo>
                  <a:cubicBezTo>
                    <a:pt x="744518" y="881098"/>
                    <a:pt x="744518" y="890439"/>
                    <a:pt x="749967" y="897445"/>
                  </a:cubicBezTo>
                  <a:cubicBezTo>
                    <a:pt x="747632" y="913014"/>
                    <a:pt x="761644" y="924690"/>
                    <a:pt x="762422" y="939481"/>
                  </a:cubicBezTo>
                  <a:cubicBezTo>
                    <a:pt x="768650" y="945708"/>
                    <a:pt x="765536" y="955828"/>
                    <a:pt x="772542" y="962055"/>
                  </a:cubicBezTo>
                  <a:cubicBezTo>
                    <a:pt x="780326" y="983851"/>
                    <a:pt x="788110" y="1005648"/>
                    <a:pt x="795895" y="1027444"/>
                  </a:cubicBezTo>
                  <a:cubicBezTo>
                    <a:pt x="802122" y="1033671"/>
                    <a:pt x="799008" y="1043791"/>
                    <a:pt x="805236" y="1050018"/>
                  </a:cubicBezTo>
                  <a:lnTo>
                    <a:pt x="806014" y="1050018"/>
                  </a:lnTo>
                  <a:cubicBezTo>
                    <a:pt x="810685" y="1055467"/>
                    <a:pt x="809906" y="1062473"/>
                    <a:pt x="811463" y="1068701"/>
                  </a:cubicBezTo>
                  <a:cubicBezTo>
                    <a:pt x="812242" y="1077264"/>
                    <a:pt x="811463" y="1086604"/>
                    <a:pt x="817691" y="1093610"/>
                  </a:cubicBezTo>
                  <a:cubicBezTo>
                    <a:pt x="823918" y="1103730"/>
                    <a:pt x="830146" y="1113071"/>
                    <a:pt x="828589" y="1125526"/>
                  </a:cubicBezTo>
                  <a:cubicBezTo>
                    <a:pt x="834038" y="1136424"/>
                    <a:pt x="829367" y="1150436"/>
                    <a:pt x="839487" y="1158999"/>
                  </a:cubicBezTo>
                  <a:cubicBezTo>
                    <a:pt x="842601" y="1162891"/>
                    <a:pt x="845714" y="1166783"/>
                    <a:pt x="848828" y="1170676"/>
                  </a:cubicBezTo>
                  <a:cubicBezTo>
                    <a:pt x="853499" y="1176124"/>
                    <a:pt x="852720" y="1183130"/>
                    <a:pt x="855056" y="1189358"/>
                  </a:cubicBezTo>
                  <a:cubicBezTo>
                    <a:pt x="854277" y="1198699"/>
                    <a:pt x="858948" y="1206483"/>
                    <a:pt x="864397" y="1213489"/>
                  </a:cubicBezTo>
                  <a:cubicBezTo>
                    <a:pt x="865954" y="1216603"/>
                    <a:pt x="865954" y="1220495"/>
                    <a:pt x="866732" y="1224387"/>
                  </a:cubicBezTo>
                  <a:cubicBezTo>
                    <a:pt x="865954" y="1232950"/>
                    <a:pt x="867510" y="1240735"/>
                    <a:pt x="874517" y="1246183"/>
                  </a:cubicBezTo>
                  <a:cubicBezTo>
                    <a:pt x="875295" y="1248519"/>
                    <a:pt x="876852" y="1250075"/>
                    <a:pt x="877630" y="1252411"/>
                  </a:cubicBezTo>
                  <a:cubicBezTo>
                    <a:pt x="877630" y="1261752"/>
                    <a:pt x="879965" y="1270315"/>
                    <a:pt x="885415" y="1278099"/>
                  </a:cubicBezTo>
                  <a:cubicBezTo>
                    <a:pt x="888528" y="1284327"/>
                    <a:pt x="890863" y="1291333"/>
                    <a:pt x="893977" y="1296781"/>
                  </a:cubicBezTo>
                  <a:cubicBezTo>
                    <a:pt x="908768" y="1341931"/>
                    <a:pt x="923558" y="1387858"/>
                    <a:pt x="939126" y="1433007"/>
                  </a:cubicBezTo>
                  <a:cubicBezTo>
                    <a:pt x="944576" y="1443127"/>
                    <a:pt x="943019" y="1455582"/>
                    <a:pt x="950024" y="1465702"/>
                  </a:cubicBezTo>
                  <a:lnTo>
                    <a:pt x="950024" y="1465702"/>
                  </a:lnTo>
                  <a:cubicBezTo>
                    <a:pt x="953917" y="1469594"/>
                    <a:pt x="955474" y="1475043"/>
                    <a:pt x="955474" y="1480492"/>
                  </a:cubicBezTo>
                  <a:cubicBezTo>
                    <a:pt x="957030" y="1489833"/>
                    <a:pt x="951581" y="1501510"/>
                    <a:pt x="961701" y="1509294"/>
                  </a:cubicBezTo>
                  <a:lnTo>
                    <a:pt x="961701" y="1509294"/>
                  </a:lnTo>
                  <a:cubicBezTo>
                    <a:pt x="967150" y="1517857"/>
                    <a:pt x="964815" y="1529533"/>
                    <a:pt x="971821" y="1537318"/>
                  </a:cubicBezTo>
                  <a:cubicBezTo>
                    <a:pt x="974934" y="1542767"/>
                    <a:pt x="978827" y="1548216"/>
                    <a:pt x="981940" y="1554443"/>
                  </a:cubicBezTo>
                  <a:cubicBezTo>
                    <a:pt x="988168" y="1559114"/>
                    <a:pt x="988168" y="1566120"/>
                    <a:pt x="988168" y="1572347"/>
                  </a:cubicBezTo>
                  <a:cubicBezTo>
                    <a:pt x="988946" y="1580910"/>
                    <a:pt x="986611" y="1590251"/>
                    <a:pt x="992838" y="1598035"/>
                  </a:cubicBezTo>
                  <a:cubicBezTo>
                    <a:pt x="1000623" y="1619831"/>
                    <a:pt x="1008407" y="1641628"/>
                    <a:pt x="1016191" y="1663424"/>
                  </a:cubicBezTo>
                  <a:cubicBezTo>
                    <a:pt x="1024754" y="1672765"/>
                    <a:pt x="1019305" y="1686777"/>
                    <a:pt x="1027089" y="1696118"/>
                  </a:cubicBezTo>
                  <a:cubicBezTo>
                    <a:pt x="1026311" y="1708573"/>
                    <a:pt x="1036431" y="1717136"/>
                    <a:pt x="1037988" y="1728812"/>
                  </a:cubicBezTo>
                  <a:cubicBezTo>
                    <a:pt x="1042658" y="1734261"/>
                    <a:pt x="1043437" y="1740489"/>
                    <a:pt x="1043437" y="1747495"/>
                  </a:cubicBezTo>
                  <a:cubicBezTo>
                    <a:pt x="1043437" y="1756057"/>
                    <a:pt x="1042658" y="1764620"/>
                    <a:pt x="1050442" y="1770848"/>
                  </a:cubicBezTo>
                  <a:cubicBezTo>
                    <a:pt x="1054335" y="1777075"/>
                    <a:pt x="1056670" y="1784081"/>
                    <a:pt x="1059784" y="1790309"/>
                  </a:cubicBezTo>
                  <a:cubicBezTo>
                    <a:pt x="1073017" y="1833901"/>
                    <a:pt x="1087029" y="1877493"/>
                    <a:pt x="1100262" y="1921085"/>
                  </a:cubicBezTo>
                  <a:cubicBezTo>
                    <a:pt x="1102598" y="1928091"/>
                    <a:pt x="1103376" y="1935097"/>
                    <a:pt x="1104933" y="1942103"/>
                  </a:cubicBezTo>
                  <a:cubicBezTo>
                    <a:pt x="1110382" y="1950666"/>
                    <a:pt x="1109603" y="1961564"/>
                    <a:pt x="1115053" y="1970127"/>
                  </a:cubicBezTo>
                  <a:cubicBezTo>
                    <a:pt x="1118166" y="1977911"/>
                    <a:pt x="1122058" y="1984917"/>
                    <a:pt x="1125172" y="1992701"/>
                  </a:cubicBezTo>
                  <a:cubicBezTo>
                    <a:pt x="1131400" y="1997372"/>
                    <a:pt x="1131400" y="2004378"/>
                    <a:pt x="1131400" y="2011384"/>
                  </a:cubicBezTo>
                  <a:cubicBezTo>
                    <a:pt x="1132178" y="2019946"/>
                    <a:pt x="1129064" y="2029288"/>
                    <a:pt x="1136849" y="2037072"/>
                  </a:cubicBezTo>
                  <a:cubicBezTo>
                    <a:pt x="1139962" y="2051862"/>
                    <a:pt x="1150082" y="2064317"/>
                    <a:pt x="1149304" y="2079886"/>
                  </a:cubicBezTo>
                  <a:cubicBezTo>
                    <a:pt x="1153974" y="2086892"/>
                    <a:pt x="1153974" y="2096233"/>
                    <a:pt x="1158645" y="2103239"/>
                  </a:cubicBezTo>
                  <a:lnTo>
                    <a:pt x="1159423" y="2103239"/>
                  </a:lnTo>
                  <a:cubicBezTo>
                    <a:pt x="1163315" y="2107131"/>
                    <a:pt x="1164872" y="2111802"/>
                    <a:pt x="1164872" y="2117251"/>
                  </a:cubicBezTo>
                  <a:cubicBezTo>
                    <a:pt x="1164094" y="2127370"/>
                    <a:pt x="1165651" y="2137490"/>
                    <a:pt x="1173435" y="2145274"/>
                  </a:cubicBezTo>
                  <a:cubicBezTo>
                    <a:pt x="1174214" y="2147610"/>
                    <a:pt x="1174992" y="2149945"/>
                    <a:pt x="1175770" y="2152280"/>
                  </a:cubicBezTo>
                  <a:cubicBezTo>
                    <a:pt x="1176549" y="2161622"/>
                    <a:pt x="1176549" y="2171741"/>
                    <a:pt x="1181998" y="2180304"/>
                  </a:cubicBezTo>
                  <a:cubicBezTo>
                    <a:pt x="1182776" y="2181861"/>
                    <a:pt x="1182776" y="2183418"/>
                    <a:pt x="1182776" y="2184975"/>
                  </a:cubicBezTo>
                  <a:cubicBezTo>
                    <a:pt x="1189004" y="2193537"/>
                    <a:pt x="1184333" y="2205992"/>
                    <a:pt x="1192896" y="2213777"/>
                  </a:cubicBezTo>
                  <a:cubicBezTo>
                    <a:pt x="1196010" y="2220782"/>
                    <a:pt x="1199902" y="2228567"/>
                    <a:pt x="1203015" y="2235573"/>
                  </a:cubicBezTo>
                  <a:cubicBezTo>
                    <a:pt x="1207686" y="2241022"/>
                    <a:pt x="1206908" y="2248027"/>
                    <a:pt x="1208465" y="2254255"/>
                  </a:cubicBezTo>
                  <a:cubicBezTo>
                    <a:pt x="1209243" y="2262818"/>
                    <a:pt x="1206129" y="2272159"/>
                    <a:pt x="1213913" y="2279165"/>
                  </a:cubicBezTo>
                  <a:cubicBezTo>
                    <a:pt x="1217027" y="2293955"/>
                    <a:pt x="1227147" y="2305632"/>
                    <a:pt x="1225590" y="2321979"/>
                  </a:cubicBezTo>
                  <a:cubicBezTo>
                    <a:pt x="1231818" y="2332098"/>
                    <a:pt x="1228704" y="2346110"/>
                    <a:pt x="1236488" y="2356230"/>
                  </a:cubicBezTo>
                  <a:lnTo>
                    <a:pt x="1236488" y="2356230"/>
                  </a:lnTo>
                  <a:cubicBezTo>
                    <a:pt x="1241937" y="2366349"/>
                    <a:pt x="1238045" y="2380361"/>
                    <a:pt x="1247386" y="2389702"/>
                  </a:cubicBezTo>
                  <a:cubicBezTo>
                    <a:pt x="1251278" y="2397487"/>
                    <a:pt x="1254392" y="2404493"/>
                    <a:pt x="1258284" y="2412277"/>
                  </a:cubicBezTo>
                  <a:cubicBezTo>
                    <a:pt x="1261398" y="2416948"/>
                    <a:pt x="1260619" y="2422397"/>
                    <a:pt x="1262955" y="2427067"/>
                  </a:cubicBezTo>
                  <a:cubicBezTo>
                    <a:pt x="1264512" y="2437187"/>
                    <a:pt x="1262176" y="2448085"/>
                    <a:pt x="1269182" y="2456648"/>
                  </a:cubicBezTo>
                  <a:cubicBezTo>
                    <a:pt x="1276967" y="2478444"/>
                    <a:pt x="1283972" y="2500240"/>
                    <a:pt x="1291757" y="2522036"/>
                  </a:cubicBezTo>
                  <a:cubicBezTo>
                    <a:pt x="1295649" y="2526707"/>
                    <a:pt x="1296427" y="2531377"/>
                    <a:pt x="1296427" y="2536827"/>
                  </a:cubicBezTo>
                  <a:cubicBezTo>
                    <a:pt x="1297984" y="2546946"/>
                    <a:pt x="1292535" y="2557844"/>
                    <a:pt x="1302655" y="2565628"/>
                  </a:cubicBezTo>
                  <a:cubicBezTo>
                    <a:pt x="1308882" y="2571856"/>
                    <a:pt x="1311218" y="2579640"/>
                    <a:pt x="1312775" y="2588203"/>
                  </a:cubicBezTo>
                  <a:cubicBezTo>
                    <a:pt x="1316667" y="2593652"/>
                    <a:pt x="1316667" y="2600658"/>
                    <a:pt x="1318224" y="2606886"/>
                  </a:cubicBezTo>
                  <a:cubicBezTo>
                    <a:pt x="1319002" y="2615448"/>
                    <a:pt x="1319002" y="2624790"/>
                    <a:pt x="1324451" y="2632574"/>
                  </a:cubicBezTo>
                  <a:cubicBezTo>
                    <a:pt x="1330679" y="2644250"/>
                    <a:pt x="1336128" y="2655927"/>
                    <a:pt x="1335349" y="2669939"/>
                  </a:cubicBezTo>
                  <a:cubicBezTo>
                    <a:pt x="1339241" y="2687064"/>
                    <a:pt x="1343133" y="2704968"/>
                    <a:pt x="1350139" y="2722094"/>
                  </a:cubicBezTo>
                  <a:cubicBezTo>
                    <a:pt x="1357924" y="2741555"/>
                    <a:pt x="1357145" y="2761015"/>
                    <a:pt x="1344690" y="2778919"/>
                  </a:cubicBezTo>
                  <a:cubicBezTo>
                    <a:pt x="1336906" y="2789818"/>
                    <a:pt x="1337685" y="2803051"/>
                    <a:pt x="1336128" y="2815506"/>
                  </a:cubicBezTo>
                  <a:cubicBezTo>
                    <a:pt x="1336128" y="2818619"/>
                    <a:pt x="1335349" y="2821733"/>
                    <a:pt x="1335349" y="2824847"/>
                  </a:cubicBezTo>
                  <a:cubicBezTo>
                    <a:pt x="1327565" y="2834967"/>
                    <a:pt x="1328343" y="2847421"/>
                    <a:pt x="1325230" y="2859098"/>
                  </a:cubicBezTo>
                  <a:cubicBezTo>
                    <a:pt x="1325230" y="2863769"/>
                    <a:pt x="1324451" y="2869217"/>
                    <a:pt x="1324451" y="2873888"/>
                  </a:cubicBezTo>
                  <a:cubicBezTo>
                    <a:pt x="1319780" y="2881673"/>
                    <a:pt x="1320559" y="2890235"/>
                    <a:pt x="1316667" y="2898020"/>
                  </a:cubicBezTo>
                  <a:cubicBezTo>
                    <a:pt x="1312775" y="2907361"/>
                    <a:pt x="1307325" y="2915923"/>
                    <a:pt x="1307325" y="2926043"/>
                  </a:cubicBezTo>
                  <a:cubicBezTo>
                    <a:pt x="1306547" y="2931492"/>
                    <a:pt x="1304990" y="2936163"/>
                    <a:pt x="1301877" y="2940055"/>
                  </a:cubicBezTo>
                  <a:cubicBezTo>
                    <a:pt x="1301877" y="2943169"/>
                    <a:pt x="1301098" y="2947061"/>
                    <a:pt x="1301098" y="2950175"/>
                  </a:cubicBezTo>
                  <a:cubicBezTo>
                    <a:pt x="1297984" y="2955624"/>
                    <a:pt x="1296427" y="2961851"/>
                    <a:pt x="1292535" y="2966522"/>
                  </a:cubicBezTo>
                  <a:cubicBezTo>
                    <a:pt x="1285529" y="2975085"/>
                    <a:pt x="1285529" y="2986761"/>
                    <a:pt x="1280859" y="2996881"/>
                  </a:cubicBezTo>
                  <a:cubicBezTo>
                    <a:pt x="1280859" y="2999995"/>
                    <a:pt x="1280080" y="3003108"/>
                    <a:pt x="1280080" y="3006222"/>
                  </a:cubicBezTo>
                  <a:cubicBezTo>
                    <a:pt x="1271518" y="3015563"/>
                    <a:pt x="1275410" y="3028796"/>
                    <a:pt x="1269182" y="3038916"/>
                  </a:cubicBezTo>
                  <a:cubicBezTo>
                    <a:pt x="1264512" y="3058377"/>
                    <a:pt x="1261398" y="3077838"/>
                    <a:pt x="1255171" y="3096520"/>
                  </a:cubicBezTo>
                  <a:cubicBezTo>
                    <a:pt x="1250500" y="3112089"/>
                    <a:pt x="1243494" y="3121430"/>
                    <a:pt x="1224812" y="3108197"/>
                  </a:cubicBezTo>
                  <a:cubicBezTo>
                    <a:pt x="1196010" y="3087958"/>
                    <a:pt x="1165651" y="3070054"/>
                    <a:pt x="1135292" y="3051371"/>
                  </a:cubicBezTo>
                  <a:cubicBezTo>
                    <a:pt x="1125951" y="3045922"/>
                    <a:pt x="1117388" y="3038916"/>
                    <a:pt x="1105711" y="3039695"/>
                  </a:cubicBezTo>
                  <a:cubicBezTo>
                    <a:pt x="1085472" y="3012449"/>
                    <a:pt x="1051999" y="3004665"/>
                    <a:pt x="1027089" y="2984426"/>
                  </a:cubicBezTo>
                  <a:cubicBezTo>
                    <a:pt x="1016970" y="2975085"/>
                    <a:pt x="1006072" y="2968857"/>
                    <a:pt x="993617" y="2963408"/>
                  </a:cubicBezTo>
                  <a:cubicBezTo>
                    <a:pt x="974934" y="2952510"/>
                    <a:pt x="957030" y="2941612"/>
                    <a:pt x="938348" y="2930714"/>
                  </a:cubicBezTo>
                  <a:cubicBezTo>
                    <a:pt x="932899" y="2923708"/>
                    <a:pt x="923558" y="2923708"/>
                    <a:pt x="916552" y="2919816"/>
                  </a:cubicBezTo>
                  <a:cubicBezTo>
                    <a:pt x="890863" y="2901912"/>
                    <a:pt x="865175" y="2884008"/>
                    <a:pt x="838709" y="2865325"/>
                  </a:cubicBezTo>
                  <a:cubicBezTo>
                    <a:pt x="832481" y="2859098"/>
                    <a:pt x="833259" y="2849757"/>
                    <a:pt x="828589" y="2842751"/>
                  </a:cubicBezTo>
                  <a:cubicBezTo>
                    <a:pt x="820804" y="2819398"/>
                    <a:pt x="813020" y="2796045"/>
                    <a:pt x="806014" y="2772692"/>
                  </a:cubicBezTo>
                  <a:cubicBezTo>
                    <a:pt x="801344" y="2763351"/>
                    <a:pt x="801344" y="2753231"/>
                    <a:pt x="795895" y="2743890"/>
                  </a:cubicBezTo>
                  <a:cubicBezTo>
                    <a:pt x="795116" y="2742333"/>
                    <a:pt x="794338" y="2741555"/>
                    <a:pt x="795116" y="2739998"/>
                  </a:cubicBezTo>
                  <a:cubicBezTo>
                    <a:pt x="788889" y="2728321"/>
                    <a:pt x="791224" y="2714309"/>
                    <a:pt x="782661" y="2703411"/>
                  </a:cubicBezTo>
                  <a:cubicBezTo>
                    <a:pt x="777991" y="2695627"/>
                    <a:pt x="780326" y="2685507"/>
                    <a:pt x="773320" y="2678501"/>
                  </a:cubicBezTo>
                  <a:lnTo>
                    <a:pt x="773320" y="2678501"/>
                  </a:lnTo>
                  <a:cubicBezTo>
                    <a:pt x="767871" y="2668382"/>
                    <a:pt x="769428" y="2655148"/>
                    <a:pt x="759308" y="2647364"/>
                  </a:cubicBezTo>
                  <a:cubicBezTo>
                    <a:pt x="757752" y="2644250"/>
                    <a:pt x="756973" y="2640358"/>
                    <a:pt x="756973" y="2636466"/>
                  </a:cubicBezTo>
                  <a:cubicBezTo>
                    <a:pt x="756195" y="2628682"/>
                    <a:pt x="758530" y="2619340"/>
                    <a:pt x="751524" y="2613113"/>
                  </a:cubicBezTo>
                  <a:cubicBezTo>
                    <a:pt x="748410" y="2606107"/>
                    <a:pt x="744518" y="2598323"/>
                    <a:pt x="741404" y="2591317"/>
                  </a:cubicBezTo>
                  <a:cubicBezTo>
                    <a:pt x="734399" y="2581197"/>
                    <a:pt x="735177" y="2568742"/>
                    <a:pt x="730506" y="2557844"/>
                  </a:cubicBezTo>
                  <a:cubicBezTo>
                    <a:pt x="732842" y="2542275"/>
                    <a:pt x="718830" y="2530599"/>
                    <a:pt x="718830" y="2515030"/>
                  </a:cubicBezTo>
                  <a:cubicBezTo>
                    <a:pt x="713381" y="2504911"/>
                    <a:pt x="714159" y="2492456"/>
                    <a:pt x="707932" y="2482336"/>
                  </a:cubicBezTo>
                  <a:cubicBezTo>
                    <a:pt x="707932" y="2479222"/>
                    <a:pt x="707153" y="2476108"/>
                    <a:pt x="707153" y="2472995"/>
                  </a:cubicBezTo>
                  <a:cubicBezTo>
                    <a:pt x="702483" y="2462097"/>
                    <a:pt x="703261" y="2449642"/>
                    <a:pt x="695477" y="2440301"/>
                  </a:cubicBezTo>
                  <a:cubicBezTo>
                    <a:pt x="690028" y="2433295"/>
                    <a:pt x="693920" y="2422397"/>
                    <a:pt x="686136" y="2416169"/>
                  </a:cubicBezTo>
                  <a:cubicBezTo>
                    <a:pt x="683800" y="2408385"/>
                    <a:pt x="681465" y="2400601"/>
                    <a:pt x="675238" y="2394373"/>
                  </a:cubicBezTo>
                  <a:cubicBezTo>
                    <a:pt x="669010" y="2389702"/>
                    <a:pt x="669788" y="2382696"/>
                    <a:pt x="669788" y="2376469"/>
                  </a:cubicBezTo>
                  <a:cubicBezTo>
                    <a:pt x="669788" y="2367906"/>
                    <a:pt x="670567" y="2358565"/>
                    <a:pt x="662783" y="2352338"/>
                  </a:cubicBezTo>
                  <a:cubicBezTo>
                    <a:pt x="658112" y="2344553"/>
                    <a:pt x="657333" y="2335990"/>
                    <a:pt x="654220" y="2328206"/>
                  </a:cubicBezTo>
                  <a:cubicBezTo>
                    <a:pt x="646435" y="2299404"/>
                    <a:pt x="638651" y="2271380"/>
                    <a:pt x="630867" y="2242578"/>
                  </a:cubicBezTo>
                  <a:cubicBezTo>
                    <a:pt x="624639" y="2232459"/>
                    <a:pt x="627753" y="2218447"/>
                    <a:pt x="619969" y="2209106"/>
                  </a:cubicBezTo>
                  <a:lnTo>
                    <a:pt x="619969" y="2209106"/>
                  </a:lnTo>
                  <a:cubicBezTo>
                    <a:pt x="614520" y="2198986"/>
                    <a:pt x="618412" y="2184975"/>
                    <a:pt x="609071" y="2175633"/>
                  </a:cubicBezTo>
                  <a:lnTo>
                    <a:pt x="609071" y="2175633"/>
                  </a:lnTo>
                  <a:cubicBezTo>
                    <a:pt x="603622" y="2166292"/>
                    <a:pt x="607514" y="2153058"/>
                    <a:pt x="597394" y="2145274"/>
                  </a:cubicBezTo>
                  <a:cubicBezTo>
                    <a:pt x="595837" y="2142939"/>
                    <a:pt x="595059" y="2141382"/>
                    <a:pt x="594280" y="2139047"/>
                  </a:cubicBezTo>
                  <a:cubicBezTo>
                    <a:pt x="592724" y="2129705"/>
                    <a:pt x="589610" y="2121143"/>
                    <a:pt x="584161" y="2112580"/>
                  </a:cubicBezTo>
                  <a:cubicBezTo>
                    <a:pt x="580269" y="2106352"/>
                    <a:pt x="580269" y="2098568"/>
                    <a:pt x="577155" y="2092341"/>
                  </a:cubicBezTo>
                  <a:cubicBezTo>
                    <a:pt x="577933" y="2090784"/>
                    <a:pt x="577933" y="2089227"/>
                    <a:pt x="576376" y="2087670"/>
                  </a:cubicBezTo>
                  <a:cubicBezTo>
                    <a:pt x="568592" y="2078329"/>
                    <a:pt x="572484" y="2064317"/>
                    <a:pt x="565478" y="2054976"/>
                  </a:cubicBezTo>
                  <a:cubicBezTo>
                    <a:pt x="566257" y="2039407"/>
                    <a:pt x="552245" y="2027731"/>
                    <a:pt x="553802" y="2011384"/>
                  </a:cubicBezTo>
                  <a:cubicBezTo>
                    <a:pt x="549910" y="2000486"/>
                    <a:pt x="549131" y="1988809"/>
                    <a:pt x="540568" y="1980247"/>
                  </a:cubicBezTo>
                  <a:cubicBezTo>
                    <a:pt x="539012" y="1977133"/>
                    <a:pt x="538233" y="1973240"/>
                    <a:pt x="538233" y="1969348"/>
                  </a:cubicBezTo>
                  <a:cubicBezTo>
                    <a:pt x="539012" y="1960007"/>
                    <a:pt x="534341" y="1953001"/>
                    <a:pt x="528892" y="1945995"/>
                  </a:cubicBezTo>
                  <a:cubicBezTo>
                    <a:pt x="528114" y="1943660"/>
                    <a:pt x="527335" y="1941325"/>
                    <a:pt x="527335" y="1938989"/>
                  </a:cubicBezTo>
                  <a:cubicBezTo>
                    <a:pt x="527335" y="1929648"/>
                    <a:pt x="528114" y="1919528"/>
                    <a:pt x="519551" y="1913301"/>
                  </a:cubicBezTo>
                  <a:cubicBezTo>
                    <a:pt x="517994" y="1910966"/>
                    <a:pt x="517215" y="1908631"/>
                    <a:pt x="517215" y="1906295"/>
                  </a:cubicBezTo>
                  <a:cubicBezTo>
                    <a:pt x="517215" y="1896175"/>
                    <a:pt x="516437" y="1886834"/>
                    <a:pt x="508653" y="1879828"/>
                  </a:cubicBezTo>
                  <a:cubicBezTo>
                    <a:pt x="507874" y="1877493"/>
                    <a:pt x="506317" y="1875158"/>
                    <a:pt x="506317" y="1872822"/>
                  </a:cubicBezTo>
                  <a:cubicBezTo>
                    <a:pt x="504761" y="1863481"/>
                    <a:pt x="508653" y="1853361"/>
                    <a:pt x="500090" y="1845577"/>
                  </a:cubicBezTo>
                  <a:cubicBezTo>
                    <a:pt x="496976" y="1838572"/>
                    <a:pt x="493084" y="1830787"/>
                    <a:pt x="489970" y="1823781"/>
                  </a:cubicBezTo>
                  <a:cubicBezTo>
                    <a:pt x="485300" y="1819111"/>
                    <a:pt x="486078" y="1812105"/>
                    <a:pt x="483743" y="1805877"/>
                  </a:cubicBezTo>
                  <a:cubicBezTo>
                    <a:pt x="482964" y="1797315"/>
                    <a:pt x="482964" y="1787973"/>
                    <a:pt x="478294" y="1780189"/>
                  </a:cubicBezTo>
                  <a:cubicBezTo>
                    <a:pt x="471288" y="1758393"/>
                    <a:pt x="463503" y="1736596"/>
                    <a:pt x="456498" y="1714022"/>
                  </a:cubicBezTo>
                  <a:cubicBezTo>
                    <a:pt x="453384" y="1710130"/>
                    <a:pt x="454162" y="1703903"/>
                    <a:pt x="451827" y="1699232"/>
                  </a:cubicBezTo>
                  <a:cubicBezTo>
                    <a:pt x="450270" y="1689112"/>
                    <a:pt x="451827" y="1678993"/>
                    <a:pt x="444821" y="1670430"/>
                  </a:cubicBezTo>
                  <a:lnTo>
                    <a:pt x="444043" y="1670430"/>
                  </a:lnTo>
                  <a:cubicBezTo>
                    <a:pt x="440150" y="1663424"/>
                    <a:pt x="440150" y="1654083"/>
                    <a:pt x="434702" y="1647077"/>
                  </a:cubicBezTo>
                  <a:lnTo>
                    <a:pt x="433923" y="1647855"/>
                  </a:lnTo>
                  <a:cubicBezTo>
                    <a:pt x="430031" y="1643963"/>
                    <a:pt x="430809" y="1637736"/>
                    <a:pt x="429252" y="1633065"/>
                  </a:cubicBezTo>
                  <a:cubicBezTo>
                    <a:pt x="427695" y="1622945"/>
                    <a:pt x="428474" y="1612826"/>
                    <a:pt x="423025" y="1603484"/>
                  </a:cubicBezTo>
                  <a:cubicBezTo>
                    <a:pt x="412905" y="1586359"/>
                    <a:pt x="414462" y="1564563"/>
                    <a:pt x="402007" y="1548216"/>
                  </a:cubicBezTo>
                  <a:cubicBezTo>
                    <a:pt x="395001" y="1538096"/>
                    <a:pt x="397337" y="1524863"/>
                    <a:pt x="391109" y="1513965"/>
                  </a:cubicBezTo>
                  <a:cubicBezTo>
                    <a:pt x="392666" y="1495282"/>
                    <a:pt x="377876" y="1479713"/>
                    <a:pt x="378654" y="1461031"/>
                  </a:cubicBezTo>
                  <a:cubicBezTo>
                    <a:pt x="371648" y="1444684"/>
                    <a:pt x="372427" y="1432229"/>
                    <a:pt x="365421" y="1422110"/>
                  </a:cubicBezTo>
                  <a:close/>
                </a:path>
              </a:pathLst>
            </a:custGeom>
            <a:solidFill>
              <a:schemeClr val="accent2"/>
            </a:solidFill>
            <a:ln w="77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0" name="Group 35">
            <a:extLst>
              <a:ext uri="{FF2B5EF4-FFF2-40B4-BE49-F238E27FC236}">
                <a16:creationId xmlns:a16="http://schemas.microsoft.com/office/drawing/2014/main" id="{6812706A-F5D2-4EAB-B595-30618A2D5514}"/>
              </a:ext>
            </a:extLst>
          </p:cNvPr>
          <p:cNvGrpSpPr/>
          <p:nvPr/>
        </p:nvGrpSpPr>
        <p:grpSpPr>
          <a:xfrm flipH="1">
            <a:off x="9318556" y="3812281"/>
            <a:ext cx="1440896" cy="3052891"/>
            <a:chOff x="851030" y="1340768"/>
            <a:chExt cx="2426195" cy="5081516"/>
          </a:xfrm>
          <a:solidFill>
            <a:srgbClr val="002060"/>
          </a:solidFill>
        </p:grpSpPr>
        <p:grpSp>
          <p:nvGrpSpPr>
            <p:cNvPr id="41" name="Group 31">
              <a:extLst>
                <a:ext uri="{FF2B5EF4-FFF2-40B4-BE49-F238E27FC236}">
                  <a16:creationId xmlns:a16="http://schemas.microsoft.com/office/drawing/2014/main" id="{2F3F5152-B327-4EE3-A880-845071F02A31}"/>
                </a:ext>
              </a:extLst>
            </p:cNvPr>
            <p:cNvGrpSpPr/>
            <p:nvPr/>
          </p:nvGrpSpPr>
          <p:grpSpPr>
            <a:xfrm>
              <a:off x="851030" y="1340768"/>
              <a:ext cx="2426195" cy="5081516"/>
              <a:chOff x="3009901" y="1512649"/>
              <a:chExt cx="2426195" cy="5081516"/>
            </a:xfrm>
            <a:grpFill/>
          </p:grpSpPr>
          <p:sp>
            <p:nvSpPr>
              <p:cNvPr id="45" name="Freeform 9">
                <a:extLst>
                  <a:ext uri="{FF2B5EF4-FFF2-40B4-BE49-F238E27FC236}">
                    <a16:creationId xmlns:a16="http://schemas.microsoft.com/office/drawing/2014/main" id="{B69CBCF6-FB2E-44CC-A719-62B5A4161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9901" y="1671638"/>
                <a:ext cx="2426195" cy="4922527"/>
              </a:xfrm>
              <a:custGeom>
                <a:avLst/>
                <a:gdLst>
                  <a:gd name="T0" fmla="*/ 1787 w 1867"/>
                  <a:gd name="T1" fmla="*/ 46 h 3789"/>
                  <a:gd name="T2" fmla="*/ 1799 w 1867"/>
                  <a:gd name="T3" fmla="*/ 220 h 3789"/>
                  <a:gd name="T4" fmla="*/ 1827 w 1867"/>
                  <a:gd name="T5" fmla="*/ 371 h 3789"/>
                  <a:gd name="T6" fmla="*/ 1796 w 1867"/>
                  <a:gd name="T7" fmla="*/ 616 h 3789"/>
                  <a:gd name="T8" fmla="*/ 1687 w 1867"/>
                  <a:gd name="T9" fmla="*/ 819 h 3789"/>
                  <a:gd name="T10" fmla="*/ 1281 w 1867"/>
                  <a:gd name="T11" fmla="*/ 859 h 3789"/>
                  <a:gd name="T12" fmla="*/ 1365 w 1867"/>
                  <a:gd name="T13" fmla="*/ 1428 h 3789"/>
                  <a:gd name="T14" fmla="*/ 1428 w 1867"/>
                  <a:gd name="T15" fmla="*/ 1718 h 3789"/>
                  <a:gd name="T16" fmla="*/ 1310 w 1867"/>
                  <a:gd name="T17" fmla="*/ 1679 h 3789"/>
                  <a:gd name="T18" fmla="*/ 1227 w 1867"/>
                  <a:gd name="T19" fmla="*/ 1948 h 3789"/>
                  <a:gd name="T20" fmla="*/ 1199 w 1867"/>
                  <a:gd name="T21" fmla="*/ 2111 h 3789"/>
                  <a:gd name="T22" fmla="*/ 1152 w 1867"/>
                  <a:gd name="T23" fmla="*/ 2430 h 3789"/>
                  <a:gd name="T24" fmla="*/ 1095 w 1867"/>
                  <a:gd name="T25" fmla="*/ 3030 h 3789"/>
                  <a:gd name="T26" fmla="*/ 1120 w 1867"/>
                  <a:gd name="T27" fmla="*/ 3266 h 3789"/>
                  <a:gd name="T28" fmla="*/ 1207 w 1867"/>
                  <a:gd name="T29" fmla="*/ 3412 h 3789"/>
                  <a:gd name="T30" fmla="*/ 1371 w 1867"/>
                  <a:gd name="T31" fmla="*/ 3529 h 3789"/>
                  <a:gd name="T32" fmla="*/ 1274 w 1867"/>
                  <a:gd name="T33" fmla="*/ 3622 h 3789"/>
                  <a:gd name="T34" fmla="*/ 979 w 1867"/>
                  <a:gd name="T35" fmla="*/ 3503 h 3789"/>
                  <a:gd name="T36" fmla="*/ 856 w 1867"/>
                  <a:gd name="T37" fmla="*/ 3412 h 3789"/>
                  <a:gd name="T38" fmla="*/ 847 w 1867"/>
                  <a:gd name="T39" fmla="*/ 3221 h 3789"/>
                  <a:gd name="T40" fmla="*/ 860 w 1867"/>
                  <a:gd name="T41" fmla="*/ 3025 h 3789"/>
                  <a:gd name="T42" fmla="*/ 869 w 1867"/>
                  <a:gd name="T43" fmla="*/ 2597 h 3789"/>
                  <a:gd name="T44" fmla="*/ 871 w 1867"/>
                  <a:gd name="T45" fmla="*/ 2204 h 3789"/>
                  <a:gd name="T46" fmla="*/ 816 w 1867"/>
                  <a:gd name="T47" fmla="*/ 2256 h 3789"/>
                  <a:gd name="T48" fmla="*/ 672 w 1867"/>
                  <a:gd name="T49" fmla="*/ 2624 h 3789"/>
                  <a:gd name="T50" fmla="*/ 636 w 1867"/>
                  <a:gd name="T51" fmla="*/ 2709 h 3789"/>
                  <a:gd name="T52" fmla="*/ 580 w 1867"/>
                  <a:gd name="T53" fmla="*/ 2944 h 3789"/>
                  <a:gd name="T54" fmla="*/ 549 w 1867"/>
                  <a:gd name="T55" fmla="*/ 3219 h 3789"/>
                  <a:gd name="T56" fmla="*/ 560 w 1867"/>
                  <a:gd name="T57" fmla="*/ 3480 h 3789"/>
                  <a:gd name="T58" fmla="*/ 563 w 1867"/>
                  <a:gd name="T59" fmla="*/ 3786 h 3789"/>
                  <a:gd name="T60" fmla="*/ 343 w 1867"/>
                  <a:gd name="T61" fmla="*/ 3605 h 3789"/>
                  <a:gd name="T62" fmla="*/ 322 w 1867"/>
                  <a:gd name="T63" fmla="*/ 3392 h 3789"/>
                  <a:gd name="T64" fmla="*/ 422 w 1867"/>
                  <a:gd name="T65" fmla="*/ 2492 h 3789"/>
                  <a:gd name="T66" fmla="*/ 483 w 1867"/>
                  <a:gd name="T67" fmla="*/ 1917 h 3789"/>
                  <a:gd name="T68" fmla="*/ 479 w 1867"/>
                  <a:gd name="T69" fmla="*/ 1887 h 3789"/>
                  <a:gd name="T70" fmla="*/ 454 w 1867"/>
                  <a:gd name="T71" fmla="*/ 1443 h 3789"/>
                  <a:gd name="T72" fmla="*/ 432 w 1867"/>
                  <a:gd name="T73" fmla="*/ 1057 h 3789"/>
                  <a:gd name="T74" fmla="*/ 391 w 1867"/>
                  <a:gd name="T75" fmla="*/ 1184 h 3789"/>
                  <a:gd name="T76" fmla="*/ 223 w 1867"/>
                  <a:gd name="T77" fmla="*/ 1285 h 3789"/>
                  <a:gd name="T78" fmla="*/ 89 w 1867"/>
                  <a:gd name="T79" fmla="*/ 1149 h 3789"/>
                  <a:gd name="T80" fmla="*/ 44 w 1867"/>
                  <a:gd name="T81" fmla="*/ 832 h 3789"/>
                  <a:gd name="T82" fmla="*/ 77 w 1867"/>
                  <a:gd name="T83" fmla="*/ 584 h 3789"/>
                  <a:gd name="T84" fmla="*/ 203 w 1867"/>
                  <a:gd name="T85" fmla="*/ 642 h 3789"/>
                  <a:gd name="T86" fmla="*/ 171 w 1867"/>
                  <a:gd name="T87" fmla="*/ 782 h 3789"/>
                  <a:gd name="T88" fmla="*/ 211 w 1867"/>
                  <a:gd name="T89" fmla="*/ 879 h 3789"/>
                  <a:gd name="T90" fmla="*/ 248 w 1867"/>
                  <a:gd name="T91" fmla="*/ 709 h 3789"/>
                  <a:gd name="T92" fmla="*/ 273 w 1867"/>
                  <a:gd name="T93" fmla="*/ 611 h 3789"/>
                  <a:gd name="T94" fmla="*/ 504 w 1867"/>
                  <a:gd name="T95" fmla="*/ 505 h 3789"/>
                  <a:gd name="T96" fmla="*/ 615 w 1867"/>
                  <a:gd name="T97" fmla="*/ 462 h 3789"/>
                  <a:gd name="T98" fmla="*/ 788 w 1867"/>
                  <a:gd name="T99" fmla="*/ 963 h 3789"/>
                  <a:gd name="T100" fmla="*/ 962 w 1867"/>
                  <a:gd name="T101" fmla="*/ 1459 h 3789"/>
                  <a:gd name="T102" fmla="*/ 1113 w 1867"/>
                  <a:gd name="T103" fmla="*/ 1442 h 3789"/>
                  <a:gd name="T104" fmla="*/ 1143 w 1867"/>
                  <a:gd name="T105" fmla="*/ 1153 h 3789"/>
                  <a:gd name="T106" fmla="*/ 886 w 1867"/>
                  <a:gd name="T107" fmla="*/ 428 h 3789"/>
                  <a:gd name="T108" fmla="*/ 1059 w 1867"/>
                  <a:gd name="T109" fmla="*/ 485 h 3789"/>
                  <a:gd name="T110" fmla="*/ 1217 w 1867"/>
                  <a:gd name="T111" fmla="*/ 546 h 3789"/>
                  <a:gd name="T112" fmla="*/ 1314 w 1867"/>
                  <a:gd name="T113" fmla="*/ 597 h 3789"/>
                  <a:gd name="T114" fmla="*/ 1501 w 1867"/>
                  <a:gd name="T115" fmla="*/ 624 h 3789"/>
                  <a:gd name="T116" fmla="*/ 1595 w 1867"/>
                  <a:gd name="T117" fmla="*/ 560 h 3789"/>
                  <a:gd name="T118" fmla="*/ 1647 w 1867"/>
                  <a:gd name="T119" fmla="*/ 373 h 3789"/>
                  <a:gd name="T120" fmla="*/ 1681 w 1867"/>
                  <a:gd name="T121" fmla="*/ 239 h 3789"/>
                  <a:gd name="T122" fmla="*/ 1613 w 1867"/>
                  <a:gd name="T123" fmla="*/ 23 h 3789"/>
                  <a:gd name="connsiteX0" fmla="*/ 8779 w 10000"/>
                  <a:gd name="connsiteY0" fmla="*/ 0 h 10000"/>
                  <a:gd name="connsiteX1" fmla="*/ 8875 w 10000"/>
                  <a:gd name="connsiteY1" fmla="*/ 0 h 10000"/>
                  <a:gd name="connsiteX2" fmla="*/ 8993 w 10000"/>
                  <a:gd name="connsiteY2" fmla="*/ 3 h 10000"/>
                  <a:gd name="connsiteX3" fmla="*/ 9111 w 10000"/>
                  <a:gd name="connsiteY3" fmla="*/ 11 h 10000"/>
                  <a:gd name="connsiteX4" fmla="*/ 9239 w 10000"/>
                  <a:gd name="connsiteY4" fmla="*/ 24 h 10000"/>
                  <a:gd name="connsiteX5" fmla="*/ 9347 w 10000"/>
                  <a:gd name="connsiteY5" fmla="*/ 37 h 10000"/>
                  <a:gd name="connsiteX6" fmla="*/ 9448 w 10000"/>
                  <a:gd name="connsiteY6" fmla="*/ 58 h 10000"/>
                  <a:gd name="connsiteX7" fmla="*/ 9513 w 10000"/>
                  <a:gd name="connsiteY7" fmla="*/ 79 h 10000"/>
                  <a:gd name="connsiteX8" fmla="*/ 9555 w 10000"/>
                  <a:gd name="connsiteY8" fmla="*/ 106 h 10000"/>
                  <a:gd name="connsiteX9" fmla="*/ 9572 w 10000"/>
                  <a:gd name="connsiteY9" fmla="*/ 121 h 10000"/>
                  <a:gd name="connsiteX10" fmla="*/ 9577 w 10000"/>
                  <a:gd name="connsiteY10" fmla="*/ 156 h 10000"/>
                  <a:gd name="connsiteX11" fmla="*/ 9593 w 10000"/>
                  <a:gd name="connsiteY11" fmla="*/ 201 h 10000"/>
                  <a:gd name="connsiteX12" fmla="*/ 9604 w 10000"/>
                  <a:gd name="connsiteY12" fmla="*/ 248 h 10000"/>
                  <a:gd name="connsiteX13" fmla="*/ 9620 w 10000"/>
                  <a:gd name="connsiteY13" fmla="*/ 304 h 10000"/>
                  <a:gd name="connsiteX14" fmla="*/ 9625 w 10000"/>
                  <a:gd name="connsiteY14" fmla="*/ 351 h 10000"/>
                  <a:gd name="connsiteX15" fmla="*/ 9636 w 10000"/>
                  <a:gd name="connsiteY15" fmla="*/ 396 h 10000"/>
                  <a:gd name="connsiteX16" fmla="*/ 9636 w 10000"/>
                  <a:gd name="connsiteY16" fmla="*/ 428 h 10000"/>
                  <a:gd name="connsiteX17" fmla="*/ 9598 w 10000"/>
                  <a:gd name="connsiteY17" fmla="*/ 499 h 10000"/>
                  <a:gd name="connsiteX18" fmla="*/ 9614 w 10000"/>
                  <a:gd name="connsiteY18" fmla="*/ 533 h 10000"/>
                  <a:gd name="connsiteX19" fmla="*/ 9636 w 10000"/>
                  <a:gd name="connsiteY19" fmla="*/ 581 h 10000"/>
                  <a:gd name="connsiteX20" fmla="*/ 9663 w 10000"/>
                  <a:gd name="connsiteY20" fmla="*/ 628 h 10000"/>
                  <a:gd name="connsiteX21" fmla="*/ 9684 w 10000"/>
                  <a:gd name="connsiteY21" fmla="*/ 670 h 10000"/>
                  <a:gd name="connsiteX22" fmla="*/ 9695 w 10000"/>
                  <a:gd name="connsiteY22" fmla="*/ 718 h 10000"/>
                  <a:gd name="connsiteX23" fmla="*/ 9695 w 10000"/>
                  <a:gd name="connsiteY23" fmla="*/ 768 h 10000"/>
                  <a:gd name="connsiteX24" fmla="*/ 9689 w 10000"/>
                  <a:gd name="connsiteY24" fmla="*/ 816 h 10000"/>
                  <a:gd name="connsiteX25" fmla="*/ 9684 w 10000"/>
                  <a:gd name="connsiteY25" fmla="*/ 860 h 10000"/>
                  <a:gd name="connsiteX26" fmla="*/ 9684 w 10000"/>
                  <a:gd name="connsiteY26" fmla="*/ 903 h 10000"/>
                  <a:gd name="connsiteX27" fmla="*/ 9700 w 10000"/>
                  <a:gd name="connsiteY27" fmla="*/ 932 h 10000"/>
                  <a:gd name="connsiteX28" fmla="*/ 9738 w 10000"/>
                  <a:gd name="connsiteY28" fmla="*/ 955 h 10000"/>
                  <a:gd name="connsiteX29" fmla="*/ 9786 w 10000"/>
                  <a:gd name="connsiteY29" fmla="*/ 979 h 10000"/>
                  <a:gd name="connsiteX30" fmla="*/ 9839 w 10000"/>
                  <a:gd name="connsiteY30" fmla="*/ 1000 h 10000"/>
                  <a:gd name="connsiteX31" fmla="*/ 9888 w 10000"/>
                  <a:gd name="connsiteY31" fmla="*/ 1019 h 10000"/>
                  <a:gd name="connsiteX32" fmla="*/ 9936 w 10000"/>
                  <a:gd name="connsiteY32" fmla="*/ 1037 h 10000"/>
                  <a:gd name="connsiteX33" fmla="*/ 9979 w 10000"/>
                  <a:gd name="connsiteY33" fmla="*/ 1066 h 10000"/>
                  <a:gd name="connsiteX34" fmla="*/ 10000 w 10000"/>
                  <a:gd name="connsiteY34" fmla="*/ 1106 h 10000"/>
                  <a:gd name="connsiteX35" fmla="*/ 9898 w 10000"/>
                  <a:gd name="connsiteY35" fmla="*/ 1198 h 10000"/>
                  <a:gd name="connsiteX36" fmla="*/ 9818 w 10000"/>
                  <a:gd name="connsiteY36" fmla="*/ 1301 h 10000"/>
                  <a:gd name="connsiteX37" fmla="*/ 9754 w 10000"/>
                  <a:gd name="connsiteY37" fmla="*/ 1407 h 10000"/>
                  <a:gd name="connsiteX38" fmla="*/ 9689 w 10000"/>
                  <a:gd name="connsiteY38" fmla="*/ 1518 h 10000"/>
                  <a:gd name="connsiteX39" fmla="*/ 9620 w 10000"/>
                  <a:gd name="connsiteY39" fmla="*/ 1626 h 10000"/>
                  <a:gd name="connsiteX40" fmla="*/ 9545 w 10000"/>
                  <a:gd name="connsiteY40" fmla="*/ 1731 h 10000"/>
                  <a:gd name="connsiteX41" fmla="*/ 9507 w 10000"/>
                  <a:gd name="connsiteY41" fmla="*/ 1787 h 10000"/>
                  <a:gd name="connsiteX42" fmla="*/ 9475 w 10000"/>
                  <a:gd name="connsiteY42" fmla="*/ 1847 h 10000"/>
                  <a:gd name="connsiteX43" fmla="*/ 9454 w 10000"/>
                  <a:gd name="connsiteY43" fmla="*/ 1908 h 10000"/>
                  <a:gd name="connsiteX44" fmla="*/ 9416 w 10000"/>
                  <a:gd name="connsiteY44" fmla="*/ 1974 h 10000"/>
                  <a:gd name="connsiteX45" fmla="*/ 9379 w 10000"/>
                  <a:gd name="connsiteY45" fmla="*/ 2035 h 10000"/>
                  <a:gd name="connsiteX46" fmla="*/ 9314 w 10000"/>
                  <a:gd name="connsiteY46" fmla="*/ 2088 h 10000"/>
                  <a:gd name="connsiteX47" fmla="*/ 9239 w 10000"/>
                  <a:gd name="connsiteY47" fmla="*/ 2122 h 10000"/>
                  <a:gd name="connsiteX48" fmla="*/ 9143 w 10000"/>
                  <a:gd name="connsiteY48" fmla="*/ 2146 h 10000"/>
                  <a:gd name="connsiteX49" fmla="*/ 9036 w 10000"/>
                  <a:gd name="connsiteY49" fmla="*/ 2162 h 10000"/>
                  <a:gd name="connsiteX50" fmla="*/ 8918 w 10000"/>
                  <a:gd name="connsiteY50" fmla="*/ 2175 h 10000"/>
                  <a:gd name="connsiteX51" fmla="*/ 8795 w 10000"/>
                  <a:gd name="connsiteY51" fmla="*/ 2185 h 10000"/>
                  <a:gd name="connsiteX52" fmla="*/ 8677 w 10000"/>
                  <a:gd name="connsiteY52" fmla="*/ 2201 h 10000"/>
                  <a:gd name="connsiteX53" fmla="*/ 8468 w 10000"/>
                  <a:gd name="connsiteY53" fmla="*/ 2220 h 10000"/>
                  <a:gd name="connsiteX54" fmla="*/ 8232 w 10000"/>
                  <a:gd name="connsiteY54" fmla="*/ 2241 h 10000"/>
                  <a:gd name="connsiteX55" fmla="*/ 7975 w 10000"/>
                  <a:gd name="connsiteY55" fmla="*/ 2251 h 10000"/>
                  <a:gd name="connsiteX56" fmla="*/ 7702 w 10000"/>
                  <a:gd name="connsiteY56" fmla="*/ 2262 h 10000"/>
                  <a:gd name="connsiteX57" fmla="*/ 7429 w 10000"/>
                  <a:gd name="connsiteY57" fmla="*/ 2264 h 10000"/>
                  <a:gd name="connsiteX58" fmla="*/ 7145 w 10000"/>
                  <a:gd name="connsiteY58" fmla="*/ 2267 h 10000"/>
                  <a:gd name="connsiteX59" fmla="*/ 6861 w 10000"/>
                  <a:gd name="connsiteY59" fmla="*/ 2267 h 10000"/>
                  <a:gd name="connsiteX60" fmla="*/ 6867 w 10000"/>
                  <a:gd name="connsiteY60" fmla="*/ 2449 h 10000"/>
                  <a:gd name="connsiteX61" fmla="*/ 6893 w 10000"/>
                  <a:gd name="connsiteY61" fmla="*/ 2637 h 10000"/>
                  <a:gd name="connsiteX62" fmla="*/ 6936 w 10000"/>
                  <a:gd name="connsiteY62" fmla="*/ 2821 h 10000"/>
                  <a:gd name="connsiteX63" fmla="*/ 6990 w 10000"/>
                  <a:gd name="connsiteY63" fmla="*/ 2996 h 10000"/>
                  <a:gd name="connsiteX64" fmla="*/ 7059 w 10000"/>
                  <a:gd name="connsiteY64" fmla="*/ 3159 h 10000"/>
                  <a:gd name="connsiteX65" fmla="*/ 7129 w 10000"/>
                  <a:gd name="connsiteY65" fmla="*/ 3304 h 10000"/>
                  <a:gd name="connsiteX66" fmla="*/ 7177 w 10000"/>
                  <a:gd name="connsiteY66" fmla="*/ 3423 h 10000"/>
                  <a:gd name="connsiteX67" fmla="*/ 7225 w 10000"/>
                  <a:gd name="connsiteY67" fmla="*/ 3537 h 10000"/>
                  <a:gd name="connsiteX68" fmla="*/ 7263 w 10000"/>
                  <a:gd name="connsiteY68" fmla="*/ 3653 h 10000"/>
                  <a:gd name="connsiteX69" fmla="*/ 7311 w 10000"/>
                  <a:gd name="connsiteY69" fmla="*/ 3769 h 10000"/>
                  <a:gd name="connsiteX70" fmla="*/ 7370 w 10000"/>
                  <a:gd name="connsiteY70" fmla="*/ 3885 h 10000"/>
                  <a:gd name="connsiteX71" fmla="*/ 7450 w 10000"/>
                  <a:gd name="connsiteY71" fmla="*/ 3980 h 10000"/>
                  <a:gd name="connsiteX72" fmla="*/ 7531 w 10000"/>
                  <a:gd name="connsiteY72" fmla="*/ 4075 h 10000"/>
                  <a:gd name="connsiteX73" fmla="*/ 7622 w 10000"/>
                  <a:gd name="connsiteY73" fmla="*/ 4170 h 10000"/>
                  <a:gd name="connsiteX74" fmla="*/ 7702 w 10000"/>
                  <a:gd name="connsiteY74" fmla="*/ 4262 h 10000"/>
                  <a:gd name="connsiteX75" fmla="*/ 7766 w 10000"/>
                  <a:gd name="connsiteY75" fmla="*/ 4355 h 10000"/>
                  <a:gd name="connsiteX76" fmla="*/ 7793 w 10000"/>
                  <a:gd name="connsiteY76" fmla="*/ 4447 h 10000"/>
                  <a:gd name="connsiteX77" fmla="*/ 7745 w 10000"/>
                  <a:gd name="connsiteY77" fmla="*/ 4476 h 10000"/>
                  <a:gd name="connsiteX78" fmla="*/ 7697 w 10000"/>
                  <a:gd name="connsiteY78" fmla="*/ 4503 h 10000"/>
                  <a:gd name="connsiteX79" fmla="*/ 7649 w 10000"/>
                  <a:gd name="connsiteY79" fmla="*/ 4534 h 10000"/>
                  <a:gd name="connsiteX80" fmla="*/ 7606 w 10000"/>
                  <a:gd name="connsiteY80" fmla="*/ 4558 h 10000"/>
                  <a:gd name="connsiteX81" fmla="*/ 7568 w 10000"/>
                  <a:gd name="connsiteY81" fmla="*/ 4571 h 10000"/>
                  <a:gd name="connsiteX82" fmla="*/ 7488 w 10000"/>
                  <a:gd name="connsiteY82" fmla="*/ 4582 h 10000"/>
                  <a:gd name="connsiteX83" fmla="*/ 7413 w 10000"/>
                  <a:gd name="connsiteY83" fmla="*/ 4603 h 10000"/>
                  <a:gd name="connsiteX84" fmla="*/ 7322 w 10000"/>
                  <a:gd name="connsiteY84" fmla="*/ 4629 h 10000"/>
                  <a:gd name="connsiteX85" fmla="*/ 7242 w 10000"/>
                  <a:gd name="connsiteY85" fmla="*/ 4663 h 10000"/>
                  <a:gd name="connsiteX86" fmla="*/ 7172 w 10000"/>
                  <a:gd name="connsiteY86" fmla="*/ 4698 h 10000"/>
                  <a:gd name="connsiteX87" fmla="*/ 7108 w 10000"/>
                  <a:gd name="connsiteY87" fmla="*/ 4727 h 10000"/>
                  <a:gd name="connsiteX88" fmla="*/ 7054 w 10000"/>
                  <a:gd name="connsiteY88" fmla="*/ 4719 h 10000"/>
                  <a:gd name="connsiteX89" fmla="*/ 7017 w 10000"/>
                  <a:gd name="connsiteY89" fmla="*/ 4431 h 10000"/>
                  <a:gd name="connsiteX90" fmla="*/ 6947 w 10000"/>
                  <a:gd name="connsiteY90" fmla="*/ 4431 h 10000"/>
                  <a:gd name="connsiteX91" fmla="*/ 6893 w 10000"/>
                  <a:gd name="connsiteY91" fmla="*/ 4434 h 10000"/>
                  <a:gd name="connsiteX92" fmla="*/ 6840 w 10000"/>
                  <a:gd name="connsiteY92" fmla="*/ 4434 h 10000"/>
                  <a:gd name="connsiteX93" fmla="*/ 6770 w 10000"/>
                  <a:gd name="connsiteY93" fmla="*/ 4437 h 10000"/>
                  <a:gd name="connsiteX94" fmla="*/ 6663 w 10000"/>
                  <a:gd name="connsiteY94" fmla="*/ 4442 h 10000"/>
                  <a:gd name="connsiteX95" fmla="*/ 6652 w 10000"/>
                  <a:gd name="connsiteY95" fmla="*/ 4587 h 10000"/>
                  <a:gd name="connsiteX96" fmla="*/ 6642 w 10000"/>
                  <a:gd name="connsiteY96" fmla="*/ 4737 h 10000"/>
                  <a:gd name="connsiteX97" fmla="*/ 6636 w 10000"/>
                  <a:gd name="connsiteY97" fmla="*/ 4885 h 10000"/>
                  <a:gd name="connsiteX98" fmla="*/ 6615 w 10000"/>
                  <a:gd name="connsiteY98" fmla="*/ 5033 h 10000"/>
                  <a:gd name="connsiteX99" fmla="*/ 6572 w 10000"/>
                  <a:gd name="connsiteY99" fmla="*/ 5141 h 10000"/>
                  <a:gd name="connsiteX100" fmla="*/ 6524 w 10000"/>
                  <a:gd name="connsiteY100" fmla="*/ 5252 h 10000"/>
                  <a:gd name="connsiteX101" fmla="*/ 6476 w 10000"/>
                  <a:gd name="connsiteY101" fmla="*/ 5352 h 10000"/>
                  <a:gd name="connsiteX102" fmla="*/ 6449 w 10000"/>
                  <a:gd name="connsiteY102" fmla="*/ 5455 h 10000"/>
                  <a:gd name="connsiteX103" fmla="*/ 6454 w 10000"/>
                  <a:gd name="connsiteY103" fmla="*/ 5550 h 10000"/>
                  <a:gd name="connsiteX104" fmla="*/ 6443 w 10000"/>
                  <a:gd name="connsiteY104" fmla="*/ 5556 h 10000"/>
                  <a:gd name="connsiteX105" fmla="*/ 6427 w 10000"/>
                  <a:gd name="connsiteY105" fmla="*/ 5556 h 10000"/>
                  <a:gd name="connsiteX106" fmla="*/ 6427 w 10000"/>
                  <a:gd name="connsiteY106" fmla="*/ 5556 h 10000"/>
                  <a:gd name="connsiteX107" fmla="*/ 6422 w 10000"/>
                  <a:gd name="connsiteY107" fmla="*/ 5558 h 10000"/>
                  <a:gd name="connsiteX108" fmla="*/ 6422 w 10000"/>
                  <a:gd name="connsiteY108" fmla="*/ 5566 h 10000"/>
                  <a:gd name="connsiteX109" fmla="*/ 6422 w 10000"/>
                  <a:gd name="connsiteY109" fmla="*/ 5571 h 10000"/>
                  <a:gd name="connsiteX110" fmla="*/ 6422 w 10000"/>
                  <a:gd name="connsiteY110" fmla="*/ 5582 h 10000"/>
                  <a:gd name="connsiteX111" fmla="*/ 6422 w 10000"/>
                  <a:gd name="connsiteY111" fmla="*/ 5595 h 10000"/>
                  <a:gd name="connsiteX112" fmla="*/ 6347 w 10000"/>
                  <a:gd name="connsiteY112" fmla="*/ 5682 h 10000"/>
                  <a:gd name="connsiteX113" fmla="*/ 6288 w 10000"/>
                  <a:gd name="connsiteY113" fmla="*/ 5775 h 10000"/>
                  <a:gd name="connsiteX114" fmla="*/ 6261 w 10000"/>
                  <a:gd name="connsiteY114" fmla="*/ 5872 h 10000"/>
                  <a:gd name="connsiteX115" fmla="*/ 6251 w 10000"/>
                  <a:gd name="connsiteY115" fmla="*/ 5978 h 10000"/>
                  <a:gd name="connsiteX116" fmla="*/ 6235 w 10000"/>
                  <a:gd name="connsiteY116" fmla="*/ 6083 h 10000"/>
                  <a:gd name="connsiteX117" fmla="*/ 6229 w 10000"/>
                  <a:gd name="connsiteY117" fmla="*/ 6194 h 10000"/>
                  <a:gd name="connsiteX118" fmla="*/ 6208 w 10000"/>
                  <a:gd name="connsiteY118" fmla="*/ 6302 h 10000"/>
                  <a:gd name="connsiteX119" fmla="*/ 6170 w 10000"/>
                  <a:gd name="connsiteY119" fmla="*/ 6413 h 10000"/>
                  <a:gd name="connsiteX120" fmla="*/ 5978 w 10000"/>
                  <a:gd name="connsiteY120" fmla="*/ 7213 h 10000"/>
                  <a:gd name="connsiteX121" fmla="*/ 5951 w 10000"/>
                  <a:gd name="connsiteY121" fmla="*/ 7300 h 10000"/>
                  <a:gd name="connsiteX122" fmla="*/ 5935 w 10000"/>
                  <a:gd name="connsiteY122" fmla="*/ 7398 h 10000"/>
                  <a:gd name="connsiteX123" fmla="*/ 5929 w 10000"/>
                  <a:gd name="connsiteY123" fmla="*/ 7487 h 10000"/>
                  <a:gd name="connsiteX124" fmla="*/ 5929 w 10000"/>
                  <a:gd name="connsiteY124" fmla="*/ 7585 h 10000"/>
                  <a:gd name="connsiteX125" fmla="*/ 5929 w 10000"/>
                  <a:gd name="connsiteY125" fmla="*/ 7672 h 10000"/>
                  <a:gd name="connsiteX126" fmla="*/ 5913 w 10000"/>
                  <a:gd name="connsiteY126" fmla="*/ 7754 h 10000"/>
                  <a:gd name="connsiteX127" fmla="*/ 5897 w 10000"/>
                  <a:gd name="connsiteY127" fmla="*/ 7831 h 10000"/>
                  <a:gd name="connsiteX128" fmla="*/ 5865 w 10000"/>
                  <a:gd name="connsiteY128" fmla="*/ 7915 h 10000"/>
                  <a:gd name="connsiteX129" fmla="*/ 5865 w 10000"/>
                  <a:gd name="connsiteY129" fmla="*/ 7997 h 10000"/>
                  <a:gd name="connsiteX130" fmla="*/ 5886 w 10000"/>
                  <a:gd name="connsiteY130" fmla="*/ 8073 h 10000"/>
                  <a:gd name="connsiteX131" fmla="*/ 5924 w 10000"/>
                  <a:gd name="connsiteY131" fmla="*/ 8147 h 10000"/>
                  <a:gd name="connsiteX132" fmla="*/ 5972 w 10000"/>
                  <a:gd name="connsiteY132" fmla="*/ 8216 h 10000"/>
                  <a:gd name="connsiteX133" fmla="*/ 6020 w 10000"/>
                  <a:gd name="connsiteY133" fmla="*/ 8282 h 10000"/>
                  <a:gd name="connsiteX134" fmla="*/ 6069 w 10000"/>
                  <a:gd name="connsiteY134" fmla="*/ 8343 h 10000"/>
                  <a:gd name="connsiteX135" fmla="*/ 6138 w 10000"/>
                  <a:gd name="connsiteY135" fmla="*/ 8551 h 10000"/>
                  <a:gd name="connsiteX136" fmla="*/ 6111 w 10000"/>
                  <a:gd name="connsiteY136" fmla="*/ 8572 h 10000"/>
                  <a:gd name="connsiteX137" fmla="*/ 6069 w 10000"/>
                  <a:gd name="connsiteY137" fmla="*/ 8585 h 10000"/>
                  <a:gd name="connsiteX138" fmla="*/ 6031 w 10000"/>
                  <a:gd name="connsiteY138" fmla="*/ 8599 h 10000"/>
                  <a:gd name="connsiteX139" fmla="*/ 5999 w 10000"/>
                  <a:gd name="connsiteY139" fmla="*/ 8620 h 10000"/>
                  <a:gd name="connsiteX140" fmla="*/ 6069 w 10000"/>
                  <a:gd name="connsiteY140" fmla="*/ 8630 h 10000"/>
                  <a:gd name="connsiteX141" fmla="*/ 6117 w 10000"/>
                  <a:gd name="connsiteY141" fmla="*/ 8643 h 10000"/>
                  <a:gd name="connsiteX142" fmla="*/ 6160 w 10000"/>
                  <a:gd name="connsiteY142" fmla="*/ 8670 h 10000"/>
                  <a:gd name="connsiteX143" fmla="*/ 6138 w 10000"/>
                  <a:gd name="connsiteY143" fmla="*/ 8720 h 10000"/>
                  <a:gd name="connsiteX144" fmla="*/ 6144 w 10000"/>
                  <a:gd name="connsiteY144" fmla="*/ 8770 h 10000"/>
                  <a:gd name="connsiteX145" fmla="*/ 6181 w 10000"/>
                  <a:gd name="connsiteY145" fmla="*/ 8826 h 10000"/>
                  <a:gd name="connsiteX146" fmla="*/ 6235 w 10000"/>
                  <a:gd name="connsiteY146" fmla="*/ 8873 h 10000"/>
                  <a:gd name="connsiteX147" fmla="*/ 6288 w 10000"/>
                  <a:gd name="connsiteY147" fmla="*/ 8918 h 10000"/>
                  <a:gd name="connsiteX148" fmla="*/ 6352 w 10000"/>
                  <a:gd name="connsiteY148" fmla="*/ 8952 h 10000"/>
                  <a:gd name="connsiteX149" fmla="*/ 6465 w 10000"/>
                  <a:gd name="connsiteY149" fmla="*/ 9005 h 10000"/>
                  <a:gd name="connsiteX150" fmla="*/ 6583 w 10000"/>
                  <a:gd name="connsiteY150" fmla="*/ 9063 h 10000"/>
                  <a:gd name="connsiteX151" fmla="*/ 6706 w 10000"/>
                  <a:gd name="connsiteY151" fmla="*/ 9116 h 10000"/>
                  <a:gd name="connsiteX152" fmla="*/ 6781 w 10000"/>
                  <a:gd name="connsiteY152" fmla="*/ 9140 h 10000"/>
                  <a:gd name="connsiteX153" fmla="*/ 6867 w 10000"/>
                  <a:gd name="connsiteY153" fmla="*/ 9161 h 10000"/>
                  <a:gd name="connsiteX154" fmla="*/ 6958 w 10000"/>
                  <a:gd name="connsiteY154" fmla="*/ 9179 h 10000"/>
                  <a:gd name="connsiteX155" fmla="*/ 7043 w 10000"/>
                  <a:gd name="connsiteY155" fmla="*/ 9200 h 10000"/>
                  <a:gd name="connsiteX156" fmla="*/ 7134 w 10000"/>
                  <a:gd name="connsiteY156" fmla="*/ 9224 h 10000"/>
                  <a:gd name="connsiteX157" fmla="*/ 7220 w 10000"/>
                  <a:gd name="connsiteY157" fmla="*/ 9248 h 10000"/>
                  <a:gd name="connsiteX158" fmla="*/ 7290 w 10000"/>
                  <a:gd name="connsiteY158" fmla="*/ 9279 h 10000"/>
                  <a:gd name="connsiteX159" fmla="*/ 7343 w 10000"/>
                  <a:gd name="connsiteY159" fmla="*/ 9314 h 10000"/>
                  <a:gd name="connsiteX160" fmla="*/ 7386 w 10000"/>
                  <a:gd name="connsiteY160" fmla="*/ 9359 h 10000"/>
                  <a:gd name="connsiteX161" fmla="*/ 7408 w 10000"/>
                  <a:gd name="connsiteY161" fmla="*/ 9409 h 10000"/>
                  <a:gd name="connsiteX162" fmla="*/ 7381 w 10000"/>
                  <a:gd name="connsiteY162" fmla="*/ 9433 h 10000"/>
                  <a:gd name="connsiteX163" fmla="*/ 7359 w 10000"/>
                  <a:gd name="connsiteY163" fmla="*/ 9464 h 10000"/>
                  <a:gd name="connsiteX164" fmla="*/ 7333 w 10000"/>
                  <a:gd name="connsiteY164" fmla="*/ 9493 h 10000"/>
                  <a:gd name="connsiteX165" fmla="*/ 7284 w 10000"/>
                  <a:gd name="connsiteY165" fmla="*/ 9522 h 10000"/>
                  <a:gd name="connsiteX166" fmla="*/ 7193 w 10000"/>
                  <a:gd name="connsiteY166" fmla="*/ 9546 h 10000"/>
                  <a:gd name="connsiteX167" fmla="*/ 7081 w 10000"/>
                  <a:gd name="connsiteY167" fmla="*/ 9559 h 10000"/>
                  <a:gd name="connsiteX168" fmla="*/ 6958 w 10000"/>
                  <a:gd name="connsiteY168" fmla="*/ 9562 h 10000"/>
                  <a:gd name="connsiteX169" fmla="*/ 6824 w 10000"/>
                  <a:gd name="connsiteY169" fmla="*/ 9559 h 10000"/>
                  <a:gd name="connsiteX170" fmla="*/ 6690 w 10000"/>
                  <a:gd name="connsiteY170" fmla="*/ 9551 h 10000"/>
                  <a:gd name="connsiteX171" fmla="*/ 6567 w 10000"/>
                  <a:gd name="connsiteY171" fmla="*/ 9546 h 10000"/>
                  <a:gd name="connsiteX172" fmla="*/ 6454 w 10000"/>
                  <a:gd name="connsiteY172" fmla="*/ 9538 h 10000"/>
                  <a:gd name="connsiteX173" fmla="*/ 6261 w 10000"/>
                  <a:gd name="connsiteY173" fmla="*/ 9525 h 10000"/>
                  <a:gd name="connsiteX174" fmla="*/ 6074 w 10000"/>
                  <a:gd name="connsiteY174" fmla="*/ 9493 h 10000"/>
                  <a:gd name="connsiteX175" fmla="*/ 5903 w 10000"/>
                  <a:gd name="connsiteY175" fmla="*/ 9454 h 10000"/>
                  <a:gd name="connsiteX176" fmla="*/ 5726 w 10000"/>
                  <a:gd name="connsiteY176" fmla="*/ 9401 h 10000"/>
                  <a:gd name="connsiteX177" fmla="*/ 5560 w 10000"/>
                  <a:gd name="connsiteY177" fmla="*/ 9351 h 10000"/>
                  <a:gd name="connsiteX178" fmla="*/ 5404 w 10000"/>
                  <a:gd name="connsiteY178" fmla="*/ 9295 h 10000"/>
                  <a:gd name="connsiteX179" fmla="*/ 5244 w 10000"/>
                  <a:gd name="connsiteY179" fmla="*/ 9245 h 10000"/>
                  <a:gd name="connsiteX180" fmla="*/ 5083 w 10000"/>
                  <a:gd name="connsiteY180" fmla="*/ 9250 h 10000"/>
                  <a:gd name="connsiteX181" fmla="*/ 5019 w 10000"/>
                  <a:gd name="connsiteY181" fmla="*/ 9245 h 10000"/>
                  <a:gd name="connsiteX182" fmla="*/ 4944 w 10000"/>
                  <a:gd name="connsiteY182" fmla="*/ 9227 h 10000"/>
                  <a:gd name="connsiteX183" fmla="*/ 4853 w 10000"/>
                  <a:gd name="connsiteY183" fmla="*/ 9211 h 10000"/>
                  <a:gd name="connsiteX184" fmla="*/ 4762 w 10000"/>
                  <a:gd name="connsiteY184" fmla="*/ 9187 h 10000"/>
                  <a:gd name="connsiteX185" fmla="*/ 4681 w 10000"/>
                  <a:gd name="connsiteY185" fmla="*/ 9163 h 10000"/>
                  <a:gd name="connsiteX186" fmla="*/ 4617 w 10000"/>
                  <a:gd name="connsiteY186" fmla="*/ 9134 h 10000"/>
                  <a:gd name="connsiteX187" fmla="*/ 4585 w 10000"/>
                  <a:gd name="connsiteY187" fmla="*/ 9105 h 10000"/>
                  <a:gd name="connsiteX188" fmla="*/ 4574 w 10000"/>
                  <a:gd name="connsiteY188" fmla="*/ 9060 h 10000"/>
                  <a:gd name="connsiteX189" fmla="*/ 4585 w 10000"/>
                  <a:gd name="connsiteY189" fmla="*/ 9005 h 10000"/>
                  <a:gd name="connsiteX190" fmla="*/ 4606 w 10000"/>
                  <a:gd name="connsiteY190" fmla="*/ 8947 h 10000"/>
                  <a:gd name="connsiteX191" fmla="*/ 4638 w 10000"/>
                  <a:gd name="connsiteY191" fmla="*/ 8884 h 10000"/>
                  <a:gd name="connsiteX192" fmla="*/ 4681 w 10000"/>
                  <a:gd name="connsiteY192" fmla="*/ 8820 h 10000"/>
                  <a:gd name="connsiteX193" fmla="*/ 4724 w 10000"/>
                  <a:gd name="connsiteY193" fmla="*/ 8757 h 10000"/>
                  <a:gd name="connsiteX194" fmla="*/ 4756 w 10000"/>
                  <a:gd name="connsiteY194" fmla="*/ 8699 h 10000"/>
                  <a:gd name="connsiteX195" fmla="*/ 4783 w 10000"/>
                  <a:gd name="connsiteY195" fmla="*/ 8646 h 10000"/>
                  <a:gd name="connsiteX196" fmla="*/ 4799 w 10000"/>
                  <a:gd name="connsiteY196" fmla="*/ 8604 h 10000"/>
                  <a:gd name="connsiteX197" fmla="*/ 4676 w 10000"/>
                  <a:gd name="connsiteY197" fmla="*/ 8572 h 10000"/>
                  <a:gd name="connsiteX198" fmla="*/ 4590 w 10000"/>
                  <a:gd name="connsiteY198" fmla="*/ 8538 h 10000"/>
                  <a:gd name="connsiteX199" fmla="*/ 4537 w 10000"/>
                  <a:gd name="connsiteY199" fmla="*/ 8501 h 10000"/>
                  <a:gd name="connsiteX200" fmla="*/ 4499 w 10000"/>
                  <a:gd name="connsiteY200" fmla="*/ 8459 h 10000"/>
                  <a:gd name="connsiteX201" fmla="*/ 4488 w 10000"/>
                  <a:gd name="connsiteY201" fmla="*/ 8414 h 10000"/>
                  <a:gd name="connsiteX202" fmla="*/ 4494 w 10000"/>
                  <a:gd name="connsiteY202" fmla="*/ 8366 h 10000"/>
                  <a:gd name="connsiteX203" fmla="*/ 4510 w 10000"/>
                  <a:gd name="connsiteY203" fmla="*/ 8316 h 10000"/>
                  <a:gd name="connsiteX204" fmla="*/ 4537 w 10000"/>
                  <a:gd name="connsiteY204" fmla="*/ 8263 h 10000"/>
                  <a:gd name="connsiteX205" fmla="*/ 4563 w 10000"/>
                  <a:gd name="connsiteY205" fmla="*/ 8211 h 10000"/>
                  <a:gd name="connsiteX206" fmla="*/ 4585 w 10000"/>
                  <a:gd name="connsiteY206" fmla="*/ 8155 h 10000"/>
                  <a:gd name="connsiteX207" fmla="*/ 4606 w 10000"/>
                  <a:gd name="connsiteY207" fmla="*/ 8097 h 10000"/>
                  <a:gd name="connsiteX208" fmla="*/ 4612 w 10000"/>
                  <a:gd name="connsiteY208" fmla="*/ 8042 h 10000"/>
                  <a:gd name="connsiteX209" fmla="*/ 4606 w 10000"/>
                  <a:gd name="connsiteY209" fmla="*/ 7984 h 10000"/>
                  <a:gd name="connsiteX210" fmla="*/ 4590 w 10000"/>
                  <a:gd name="connsiteY210" fmla="*/ 7920 h 10000"/>
                  <a:gd name="connsiteX211" fmla="*/ 4585 w 10000"/>
                  <a:gd name="connsiteY211" fmla="*/ 7838 h 10000"/>
                  <a:gd name="connsiteX212" fmla="*/ 4585 w 10000"/>
                  <a:gd name="connsiteY212" fmla="*/ 7746 h 10000"/>
                  <a:gd name="connsiteX213" fmla="*/ 4590 w 10000"/>
                  <a:gd name="connsiteY213" fmla="*/ 7646 h 10000"/>
                  <a:gd name="connsiteX214" fmla="*/ 4606 w 10000"/>
                  <a:gd name="connsiteY214" fmla="*/ 7551 h 10000"/>
                  <a:gd name="connsiteX215" fmla="*/ 4628 w 10000"/>
                  <a:gd name="connsiteY215" fmla="*/ 7464 h 10000"/>
                  <a:gd name="connsiteX216" fmla="*/ 4644 w 10000"/>
                  <a:gd name="connsiteY216" fmla="*/ 7324 h 10000"/>
                  <a:gd name="connsiteX217" fmla="*/ 4660 w 10000"/>
                  <a:gd name="connsiteY217" fmla="*/ 7173 h 10000"/>
                  <a:gd name="connsiteX218" fmla="*/ 4660 w 10000"/>
                  <a:gd name="connsiteY218" fmla="*/ 7018 h 10000"/>
                  <a:gd name="connsiteX219" fmla="*/ 4655 w 10000"/>
                  <a:gd name="connsiteY219" fmla="*/ 6854 h 10000"/>
                  <a:gd name="connsiteX220" fmla="*/ 4638 w 10000"/>
                  <a:gd name="connsiteY220" fmla="*/ 6693 h 10000"/>
                  <a:gd name="connsiteX221" fmla="*/ 4633 w 10000"/>
                  <a:gd name="connsiteY221" fmla="*/ 6540 h 10000"/>
                  <a:gd name="connsiteX222" fmla="*/ 4628 w 10000"/>
                  <a:gd name="connsiteY222" fmla="*/ 6395 h 10000"/>
                  <a:gd name="connsiteX223" fmla="*/ 4628 w 10000"/>
                  <a:gd name="connsiteY223" fmla="*/ 6310 h 10000"/>
                  <a:gd name="connsiteX224" fmla="*/ 4633 w 10000"/>
                  <a:gd name="connsiteY224" fmla="*/ 6226 h 10000"/>
                  <a:gd name="connsiteX225" fmla="*/ 4644 w 10000"/>
                  <a:gd name="connsiteY225" fmla="*/ 6139 h 10000"/>
                  <a:gd name="connsiteX226" fmla="*/ 4660 w 10000"/>
                  <a:gd name="connsiteY226" fmla="*/ 6054 h 10000"/>
                  <a:gd name="connsiteX227" fmla="*/ 4676 w 10000"/>
                  <a:gd name="connsiteY227" fmla="*/ 5967 h 10000"/>
                  <a:gd name="connsiteX228" fmla="*/ 4676 w 10000"/>
                  <a:gd name="connsiteY228" fmla="*/ 5891 h 10000"/>
                  <a:gd name="connsiteX229" fmla="*/ 4665 w 10000"/>
                  <a:gd name="connsiteY229" fmla="*/ 5817 h 10000"/>
                  <a:gd name="connsiteX230" fmla="*/ 4638 w 10000"/>
                  <a:gd name="connsiteY230" fmla="*/ 5751 h 10000"/>
                  <a:gd name="connsiteX231" fmla="*/ 4585 w 10000"/>
                  <a:gd name="connsiteY231" fmla="*/ 5693 h 10000"/>
                  <a:gd name="connsiteX232" fmla="*/ 4585 w 10000"/>
                  <a:gd name="connsiteY232" fmla="*/ 5709 h 10000"/>
                  <a:gd name="connsiteX233" fmla="*/ 4547 w 10000"/>
                  <a:gd name="connsiteY233" fmla="*/ 5740 h 10000"/>
                  <a:gd name="connsiteX234" fmla="*/ 4510 w 10000"/>
                  <a:gd name="connsiteY234" fmla="*/ 5785 h 10000"/>
                  <a:gd name="connsiteX235" fmla="*/ 4488 w 10000"/>
                  <a:gd name="connsiteY235" fmla="*/ 5827 h 10000"/>
                  <a:gd name="connsiteX236" fmla="*/ 4478 w 10000"/>
                  <a:gd name="connsiteY236" fmla="*/ 5872 h 10000"/>
                  <a:gd name="connsiteX237" fmla="*/ 4446 w 10000"/>
                  <a:gd name="connsiteY237" fmla="*/ 5885 h 10000"/>
                  <a:gd name="connsiteX238" fmla="*/ 4408 w 10000"/>
                  <a:gd name="connsiteY238" fmla="*/ 5914 h 10000"/>
                  <a:gd name="connsiteX239" fmla="*/ 4371 w 10000"/>
                  <a:gd name="connsiteY239" fmla="*/ 5954 h 10000"/>
                  <a:gd name="connsiteX240" fmla="*/ 4328 w 10000"/>
                  <a:gd name="connsiteY240" fmla="*/ 6002 h 10000"/>
                  <a:gd name="connsiteX241" fmla="*/ 4280 w 10000"/>
                  <a:gd name="connsiteY241" fmla="*/ 6057 h 10000"/>
                  <a:gd name="connsiteX242" fmla="*/ 4237 w 10000"/>
                  <a:gd name="connsiteY242" fmla="*/ 6112 h 10000"/>
                  <a:gd name="connsiteX243" fmla="*/ 4205 w 10000"/>
                  <a:gd name="connsiteY243" fmla="*/ 6165 h 10000"/>
                  <a:gd name="connsiteX244" fmla="*/ 4162 w 10000"/>
                  <a:gd name="connsiteY244" fmla="*/ 6215 h 10000"/>
                  <a:gd name="connsiteX245" fmla="*/ 4044 w 10000"/>
                  <a:gd name="connsiteY245" fmla="*/ 6358 h 10000"/>
                  <a:gd name="connsiteX246" fmla="*/ 3910 w 10000"/>
                  <a:gd name="connsiteY246" fmla="*/ 6500 h 10000"/>
                  <a:gd name="connsiteX247" fmla="*/ 3787 w 10000"/>
                  <a:gd name="connsiteY247" fmla="*/ 6646 h 10000"/>
                  <a:gd name="connsiteX248" fmla="*/ 3680 w 10000"/>
                  <a:gd name="connsiteY248" fmla="*/ 6788 h 10000"/>
                  <a:gd name="connsiteX249" fmla="*/ 3599 w 10000"/>
                  <a:gd name="connsiteY249" fmla="*/ 6925 h 10000"/>
                  <a:gd name="connsiteX250" fmla="*/ 3599 w 10000"/>
                  <a:gd name="connsiteY250" fmla="*/ 6928 h 10000"/>
                  <a:gd name="connsiteX251" fmla="*/ 3599 w 10000"/>
                  <a:gd name="connsiteY251" fmla="*/ 6931 h 10000"/>
                  <a:gd name="connsiteX252" fmla="*/ 3605 w 10000"/>
                  <a:gd name="connsiteY252" fmla="*/ 6936 h 10000"/>
                  <a:gd name="connsiteX253" fmla="*/ 3605 w 10000"/>
                  <a:gd name="connsiteY253" fmla="*/ 6941 h 10000"/>
                  <a:gd name="connsiteX254" fmla="*/ 3621 w 10000"/>
                  <a:gd name="connsiteY254" fmla="*/ 6952 h 10000"/>
                  <a:gd name="connsiteX255" fmla="*/ 3562 w 10000"/>
                  <a:gd name="connsiteY255" fmla="*/ 6941 h 10000"/>
                  <a:gd name="connsiteX256" fmla="*/ 3535 w 10000"/>
                  <a:gd name="connsiteY256" fmla="*/ 6997 h 10000"/>
                  <a:gd name="connsiteX257" fmla="*/ 3492 w 10000"/>
                  <a:gd name="connsiteY257" fmla="*/ 7052 h 10000"/>
                  <a:gd name="connsiteX258" fmla="*/ 3455 w 10000"/>
                  <a:gd name="connsiteY258" fmla="*/ 7102 h 10000"/>
                  <a:gd name="connsiteX259" fmla="*/ 3407 w 10000"/>
                  <a:gd name="connsiteY259" fmla="*/ 7150 h 10000"/>
                  <a:gd name="connsiteX260" fmla="*/ 3369 w 10000"/>
                  <a:gd name="connsiteY260" fmla="*/ 7184 h 10000"/>
                  <a:gd name="connsiteX261" fmla="*/ 3348 w 10000"/>
                  <a:gd name="connsiteY261" fmla="*/ 7226 h 10000"/>
                  <a:gd name="connsiteX262" fmla="*/ 3348 w 10000"/>
                  <a:gd name="connsiteY262" fmla="*/ 7266 h 10000"/>
                  <a:gd name="connsiteX263" fmla="*/ 3348 w 10000"/>
                  <a:gd name="connsiteY263" fmla="*/ 7308 h 10000"/>
                  <a:gd name="connsiteX264" fmla="*/ 3358 w 10000"/>
                  <a:gd name="connsiteY264" fmla="*/ 7345 h 10000"/>
                  <a:gd name="connsiteX265" fmla="*/ 3348 w 10000"/>
                  <a:gd name="connsiteY265" fmla="*/ 7377 h 10000"/>
                  <a:gd name="connsiteX266" fmla="*/ 3294 w 10000"/>
                  <a:gd name="connsiteY266" fmla="*/ 7474 h 10000"/>
                  <a:gd name="connsiteX267" fmla="*/ 3224 w 10000"/>
                  <a:gd name="connsiteY267" fmla="*/ 7575 h 10000"/>
                  <a:gd name="connsiteX268" fmla="*/ 3160 w 10000"/>
                  <a:gd name="connsiteY268" fmla="*/ 7672 h 10000"/>
                  <a:gd name="connsiteX269" fmla="*/ 3107 w 10000"/>
                  <a:gd name="connsiteY269" fmla="*/ 7770 h 10000"/>
                  <a:gd name="connsiteX270" fmla="*/ 3064 w 10000"/>
                  <a:gd name="connsiteY270" fmla="*/ 7868 h 10000"/>
                  <a:gd name="connsiteX271" fmla="*/ 3037 w 10000"/>
                  <a:gd name="connsiteY271" fmla="*/ 7970 h 10000"/>
                  <a:gd name="connsiteX272" fmla="*/ 3037 w 10000"/>
                  <a:gd name="connsiteY272" fmla="*/ 8076 h 10000"/>
                  <a:gd name="connsiteX273" fmla="*/ 3069 w 10000"/>
                  <a:gd name="connsiteY273" fmla="*/ 8187 h 10000"/>
                  <a:gd name="connsiteX274" fmla="*/ 3080 w 10000"/>
                  <a:gd name="connsiteY274" fmla="*/ 8245 h 10000"/>
                  <a:gd name="connsiteX275" fmla="*/ 3064 w 10000"/>
                  <a:gd name="connsiteY275" fmla="*/ 8303 h 10000"/>
                  <a:gd name="connsiteX276" fmla="*/ 3032 w 10000"/>
                  <a:gd name="connsiteY276" fmla="*/ 8356 h 10000"/>
                  <a:gd name="connsiteX277" fmla="*/ 2989 w 10000"/>
                  <a:gd name="connsiteY277" fmla="*/ 8409 h 10000"/>
                  <a:gd name="connsiteX278" fmla="*/ 2962 w 10000"/>
                  <a:gd name="connsiteY278" fmla="*/ 8456 h 10000"/>
                  <a:gd name="connsiteX279" fmla="*/ 2941 w 10000"/>
                  <a:gd name="connsiteY279" fmla="*/ 8496 h 10000"/>
                  <a:gd name="connsiteX280" fmla="*/ 2946 w 10000"/>
                  <a:gd name="connsiteY280" fmla="*/ 8530 h 10000"/>
                  <a:gd name="connsiteX281" fmla="*/ 3198 w 10000"/>
                  <a:gd name="connsiteY281" fmla="*/ 8767 h 10000"/>
                  <a:gd name="connsiteX282" fmla="*/ 3198 w 10000"/>
                  <a:gd name="connsiteY282" fmla="*/ 8836 h 10000"/>
                  <a:gd name="connsiteX283" fmla="*/ 3171 w 10000"/>
                  <a:gd name="connsiteY283" fmla="*/ 8884 h 10000"/>
                  <a:gd name="connsiteX284" fmla="*/ 3133 w 10000"/>
                  <a:gd name="connsiteY284" fmla="*/ 8934 h 10000"/>
                  <a:gd name="connsiteX285" fmla="*/ 3091 w 10000"/>
                  <a:gd name="connsiteY285" fmla="*/ 8989 h 10000"/>
                  <a:gd name="connsiteX286" fmla="*/ 3053 w 10000"/>
                  <a:gd name="connsiteY286" fmla="*/ 9045 h 10000"/>
                  <a:gd name="connsiteX287" fmla="*/ 3016 w 10000"/>
                  <a:gd name="connsiteY287" fmla="*/ 9097 h 10000"/>
                  <a:gd name="connsiteX288" fmla="*/ 2994 w 10000"/>
                  <a:gd name="connsiteY288" fmla="*/ 9145 h 10000"/>
                  <a:gd name="connsiteX289" fmla="*/ 2999 w 10000"/>
                  <a:gd name="connsiteY289" fmla="*/ 9184 h 10000"/>
                  <a:gd name="connsiteX290" fmla="*/ 3042 w 10000"/>
                  <a:gd name="connsiteY290" fmla="*/ 9272 h 10000"/>
                  <a:gd name="connsiteX291" fmla="*/ 3107 w 10000"/>
                  <a:gd name="connsiteY291" fmla="*/ 9364 h 10000"/>
                  <a:gd name="connsiteX292" fmla="*/ 3176 w 10000"/>
                  <a:gd name="connsiteY292" fmla="*/ 9454 h 10000"/>
                  <a:gd name="connsiteX293" fmla="*/ 3240 w 10000"/>
                  <a:gd name="connsiteY293" fmla="*/ 9549 h 10000"/>
                  <a:gd name="connsiteX294" fmla="*/ 3289 w 10000"/>
                  <a:gd name="connsiteY294" fmla="*/ 9644 h 10000"/>
                  <a:gd name="connsiteX295" fmla="*/ 3321 w 10000"/>
                  <a:gd name="connsiteY295" fmla="*/ 9741 h 10000"/>
                  <a:gd name="connsiteX296" fmla="*/ 3326 w 10000"/>
                  <a:gd name="connsiteY296" fmla="*/ 9839 h 10000"/>
                  <a:gd name="connsiteX297" fmla="*/ 3299 w 10000"/>
                  <a:gd name="connsiteY297" fmla="*/ 9939 h 10000"/>
                  <a:gd name="connsiteX298" fmla="*/ 3160 w 10000"/>
                  <a:gd name="connsiteY298" fmla="*/ 9974 h 10000"/>
                  <a:gd name="connsiteX299" fmla="*/ 3016 w 10000"/>
                  <a:gd name="connsiteY299" fmla="*/ 9992 h 10000"/>
                  <a:gd name="connsiteX300" fmla="*/ 2855 w 10000"/>
                  <a:gd name="connsiteY300" fmla="*/ 10000 h 10000"/>
                  <a:gd name="connsiteX301" fmla="*/ 2700 w 10000"/>
                  <a:gd name="connsiteY301" fmla="*/ 9997 h 10000"/>
                  <a:gd name="connsiteX302" fmla="*/ 2539 w 10000"/>
                  <a:gd name="connsiteY302" fmla="*/ 9979 h 10000"/>
                  <a:gd name="connsiteX303" fmla="*/ 2384 w 10000"/>
                  <a:gd name="connsiteY303" fmla="*/ 9955 h 10000"/>
                  <a:gd name="connsiteX304" fmla="*/ 2239 w 10000"/>
                  <a:gd name="connsiteY304" fmla="*/ 9921 h 10000"/>
                  <a:gd name="connsiteX305" fmla="*/ 2105 w 10000"/>
                  <a:gd name="connsiteY305" fmla="*/ 9881 h 10000"/>
                  <a:gd name="connsiteX306" fmla="*/ 1987 w 10000"/>
                  <a:gd name="connsiteY306" fmla="*/ 9834 h 10000"/>
                  <a:gd name="connsiteX307" fmla="*/ 1901 w 10000"/>
                  <a:gd name="connsiteY307" fmla="*/ 9781 h 10000"/>
                  <a:gd name="connsiteX308" fmla="*/ 1837 w 10000"/>
                  <a:gd name="connsiteY308" fmla="*/ 9723 h 10000"/>
                  <a:gd name="connsiteX309" fmla="*/ 1837 w 10000"/>
                  <a:gd name="connsiteY309" fmla="*/ 9514 h 10000"/>
                  <a:gd name="connsiteX310" fmla="*/ 1810 w 10000"/>
                  <a:gd name="connsiteY310" fmla="*/ 9480 h 10000"/>
                  <a:gd name="connsiteX311" fmla="*/ 1773 w 10000"/>
                  <a:gd name="connsiteY311" fmla="*/ 9435 h 10000"/>
                  <a:gd name="connsiteX312" fmla="*/ 1746 w 10000"/>
                  <a:gd name="connsiteY312" fmla="*/ 9382 h 10000"/>
                  <a:gd name="connsiteX313" fmla="*/ 1725 w 10000"/>
                  <a:gd name="connsiteY313" fmla="*/ 9316 h 10000"/>
                  <a:gd name="connsiteX314" fmla="*/ 1725 w 10000"/>
                  <a:gd name="connsiteY314" fmla="*/ 9248 h 10000"/>
                  <a:gd name="connsiteX315" fmla="*/ 1746 w 10000"/>
                  <a:gd name="connsiteY315" fmla="*/ 9177 h 10000"/>
                  <a:gd name="connsiteX316" fmla="*/ 1762 w 10000"/>
                  <a:gd name="connsiteY316" fmla="*/ 9126 h 10000"/>
                  <a:gd name="connsiteX317" fmla="*/ 1762 w 10000"/>
                  <a:gd name="connsiteY317" fmla="*/ 9071 h 10000"/>
                  <a:gd name="connsiteX318" fmla="*/ 1741 w 10000"/>
                  <a:gd name="connsiteY318" fmla="*/ 9013 h 10000"/>
                  <a:gd name="connsiteX319" fmla="*/ 1725 w 10000"/>
                  <a:gd name="connsiteY319" fmla="*/ 8952 h 10000"/>
                  <a:gd name="connsiteX320" fmla="*/ 1714 w 10000"/>
                  <a:gd name="connsiteY320" fmla="*/ 8884 h 10000"/>
                  <a:gd name="connsiteX321" fmla="*/ 1714 w 10000"/>
                  <a:gd name="connsiteY321" fmla="*/ 8810 h 10000"/>
                  <a:gd name="connsiteX322" fmla="*/ 1735 w 10000"/>
                  <a:gd name="connsiteY322" fmla="*/ 8733 h 10000"/>
                  <a:gd name="connsiteX323" fmla="*/ 1762 w 10000"/>
                  <a:gd name="connsiteY323" fmla="*/ 8667 h 10000"/>
                  <a:gd name="connsiteX324" fmla="*/ 1800 w 10000"/>
                  <a:gd name="connsiteY324" fmla="*/ 8606 h 10000"/>
                  <a:gd name="connsiteX325" fmla="*/ 1837 w 10000"/>
                  <a:gd name="connsiteY325" fmla="*/ 8546 h 10000"/>
                  <a:gd name="connsiteX326" fmla="*/ 1869 w 10000"/>
                  <a:gd name="connsiteY326" fmla="*/ 8472 h 10000"/>
                  <a:gd name="connsiteX327" fmla="*/ 1869 w 10000"/>
                  <a:gd name="connsiteY327" fmla="*/ 7820 h 10000"/>
                  <a:gd name="connsiteX328" fmla="*/ 1998 w 10000"/>
                  <a:gd name="connsiteY328" fmla="*/ 7020 h 10000"/>
                  <a:gd name="connsiteX329" fmla="*/ 2260 w 10000"/>
                  <a:gd name="connsiteY329" fmla="*/ 6577 h 10000"/>
                  <a:gd name="connsiteX330" fmla="*/ 2276 w 10000"/>
                  <a:gd name="connsiteY330" fmla="*/ 6221 h 10000"/>
                  <a:gd name="connsiteX331" fmla="*/ 2453 w 10000"/>
                  <a:gd name="connsiteY331" fmla="*/ 5735 h 10000"/>
                  <a:gd name="connsiteX332" fmla="*/ 2501 w 10000"/>
                  <a:gd name="connsiteY332" fmla="*/ 5606 h 10000"/>
                  <a:gd name="connsiteX333" fmla="*/ 2539 w 10000"/>
                  <a:gd name="connsiteY333" fmla="*/ 5484 h 10000"/>
                  <a:gd name="connsiteX334" fmla="*/ 2560 w 10000"/>
                  <a:gd name="connsiteY334" fmla="*/ 5363 h 10000"/>
                  <a:gd name="connsiteX335" fmla="*/ 2592 w 10000"/>
                  <a:gd name="connsiteY335" fmla="*/ 5247 h 10000"/>
                  <a:gd name="connsiteX336" fmla="*/ 2598 w 10000"/>
                  <a:gd name="connsiteY336" fmla="*/ 5202 h 10000"/>
                  <a:gd name="connsiteX337" fmla="*/ 2592 w 10000"/>
                  <a:gd name="connsiteY337" fmla="*/ 5154 h 10000"/>
                  <a:gd name="connsiteX338" fmla="*/ 2587 w 10000"/>
                  <a:gd name="connsiteY338" fmla="*/ 5107 h 10000"/>
                  <a:gd name="connsiteX339" fmla="*/ 2587 w 10000"/>
                  <a:gd name="connsiteY339" fmla="*/ 5059 h 10000"/>
                  <a:gd name="connsiteX340" fmla="*/ 2614 w 10000"/>
                  <a:gd name="connsiteY340" fmla="*/ 5015 h 10000"/>
                  <a:gd name="connsiteX341" fmla="*/ 2592 w 10000"/>
                  <a:gd name="connsiteY341" fmla="*/ 5015 h 10000"/>
                  <a:gd name="connsiteX342" fmla="*/ 2587 w 10000"/>
                  <a:gd name="connsiteY342" fmla="*/ 5015 h 10000"/>
                  <a:gd name="connsiteX343" fmla="*/ 2582 w 10000"/>
                  <a:gd name="connsiteY343" fmla="*/ 5015 h 10000"/>
                  <a:gd name="connsiteX344" fmla="*/ 2582 w 10000"/>
                  <a:gd name="connsiteY344" fmla="*/ 5020 h 10000"/>
                  <a:gd name="connsiteX345" fmla="*/ 2571 w 10000"/>
                  <a:gd name="connsiteY345" fmla="*/ 5020 h 10000"/>
                  <a:gd name="connsiteX346" fmla="*/ 2571 w 10000"/>
                  <a:gd name="connsiteY346" fmla="*/ 5015 h 10000"/>
                  <a:gd name="connsiteX347" fmla="*/ 2566 w 10000"/>
                  <a:gd name="connsiteY347" fmla="*/ 5012 h 10000"/>
                  <a:gd name="connsiteX348" fmla="*/ 2560 w 10000"/>
                  <a:gd name="connsiteY348" fmla="*/ 5004 h 10000"/>
                  <a:gd name="connsiteX349" fmla="*/ 2566 w 10000"/>
                  <a:gd name="connsiteY349" fmla="*/ 4980 h 10000"/>
                  <a:gd name="connsiteX350" fmla="*/ 2544 w 10000"/>
                  <a:gd name="connsiteY350" fmla="*/ 4964 h 10000"/>
                  <a:gd name="connsiteX351" fmla="*/ 2517 w 10000"/>
                  <a:gd name="connsiteY351" fmla="*/ 4946 h 10000"/>
                  <a:gd name="connsiteX352" fmla="*/ 2475 w 10000"/>
                  <a:gd name="connsiteY352" fmla="*/ 4933 h 10000"/>
                  <a:gd name="connsiteX353" fmla="*/ 2442 w 10000"/>
                  <a:gd name="connsiteY353" fmla="*/ 4917 h 10000"/>
                  <a:gd name="connsiteX354" fmla="*/ 2421 w 10000"/>
                  <a:gd name="connsiteY354" fmla="*/ 4904 h 10000"/>
                  <a:gd name="connsiteX355" fmla="*/ 2421 w 10000"/>
                  <a:gd name="connsiteY355" fmla="*/ 4605 h 10000"/>
                  <a:gd name="connsiteX356" fmla="*/ 2432 w 10000"/>
                  <a:gd name="connsiteY356" fmla="*/ 4120 h 10000"/>
                  <a:gd name="connsiteX357" fmla="*/ 2453 w 10000"/>
                  <a:gd name="connsiteY357" fmla="*/ 4014 h 10000"/>
                  <a:gd name="connsiteX358" fmla="*/ 2448 w 10000"/>
                  <a:gd name="connsiteY358" fmla="*/ 3911 h 10000"/>
                  <a:gd name="connsiteX359" fmla="*/ 2432 w 10000"/>
                  <a:gd name="connsiteY359" fmla="*/ 3808 h 10000"/>
                  <a:gd name="connsiteX360" fmla="*/ 2410 w 10000"/>
                  <a:gd name="connsiteY360" fmla="*/ 3703 h 10000"/>
                  <a:gd name="connsiteX361" fmla="*/ 2421 w 10000"/>
                  <a:gd name="connsiteY361" fmla="*/ 3597 h 10000"/>
                  <a:gd name="connsiteX362" fmla="*/ 2432 w 10000"/>
                  <a:gd name="connsiteY362" fmla="*/ 3481 h 10000"/>
                  <a:gd name="connsiteX363" fmla="*/ 2448 w 10000"/>
                  <a:gd name="connsiteY363" fmla="*/ 3362 h 10000"/>
                  <a:gd name="connsiteX364" fmla="*/ 2453 w 10000"/>
                  <a:gd name="connsiteY364" fmla="*/ 3238 h 10000"/>
                  <a:gd name="connsiteX365" fmla="*/ 2448 w 10000"/>
                  <a:gd name="connsiteY365" fmla="*/ 3122 h 10000"/>
                  <a:gd name="connsiteX366" fmla="*/ 2421 w 10000"/>
                  <a:gd name="connsiteY366" fmla="*/ 3017 h 10000"/>
                  <a:gd name="connsiteX367" fmla="*/ 2362 w 10000"/>
                  <a:gd name="connsiteY367" fmla="*/ 2703 h 10000"/>
                  <a:gd name="connsiteX368" fmla="*/ 2351 w 10000"/>
                  <a:gd name="connsiteY368" fmla="*/ 2753 h 10000"/>
                  <a:gd name="connsiteX369" fmla="*/ 2314 w 10000"/>
                  <a:gd name="connsiteY369" fmla="*/ 2790 h 10000"/>
                  <a:gd name="connsiteX370" fmla="*/ 2282 w 10000"/>
                  <a:gd name="connsiteY370" fmla="*/ 2821 h 10000"/>
                  <a:gd name="connsiteX371" fmla="*/ 2255 w 10000"/>
                  <a:gd name="connsiteY371" fmla="*/ 2848 h 10000"/>
                  <a:gd name="connsiteX372" fmla="*/ 2239 w 10000"/>
                  <a:gd name="connsiteY372" fmla="*/ 2877 h 10000"/>
                  <a:gd name="connsiteX373" fmla="*/ 2236 w 10000"/>
                  <a:gd name="connsiteY373" fmla="*/ 2903 h 10000"/>
                  <a:gd name="connsiteX374" fmla="*/ 2217 w 10000"/>
                  <a:gd name="connsiteY374" fmla="*/ 2922 h 10000"/>
                  <a:gd name="connsiteX375" fmla="*/ 2185 w 10000"/>
                  <a:gd name="connsiteY375" fmla="*/ 2956 h 10000"/>
                  <a:gd name="connsiteX376" fmla="*/ 2148 w 10000"/>
                  <a:gd name="connsiteY376" fmla="*/ 2996 h 10000"/>
                  <a:gd name="connsiteX377" fmla="*/ 2126 w 10000"/>
                  <a:gd name="connsiteY377" fmla="*/ 3040 h 10000"/>
                  <a:gd name="connsiteX378" fmla="*/ 2105 w 10000"/>
                  <a:gd name="connsiteY378" fmla="*/ 3088 h 10000"/>
                  <a:gd name="connsiteX379" fmla="*/ 2094 w 10000"/>
                  <a:gd name="connsiteY379" fmla="*/ 3125 h 10000"/>
                  <a:gd name="connsiteX380" fmla="*/ 2089 w 10000"/>
                  <a:gd name="connsiteY380" fmla="*/ 3154 h 10000"/>
                  <a:gd name="connsiteX381" fmla="*/ 2078 w 10000"/>
                  <a:gd name="connsiteY381" fmla="*/ 3164 h 10000"/>
                  <a:gd name="connsiteX382" fmla="*/ 1971 w 10000"/>
                  <a:gd name="connsiteY382" fmla="*/ 3215 h 10000"/>
                  <a:gd name="connsiteX383" fmla="*/ 1869 w 10000"/>
                  <a:gd name="connsiteY383" fmla="*/ 3257 h 10000"/>
                  <a:gd name="connsiteX384" fmla="*/ 1773 w 10000"/>
                  <a:gd name="connsiteY384" fmla="*/ 3296 h 10000"/>
                  <a:gd name="connsiteX385" fmla="*/ 1676 w 10000"/>
                  <a:gd name="connsiteY385" fmla="*/ 3331 h 10000"/>
                  <a:gd name="connsiteX386" fmla="*/ 1559 w 10000"/>
                  <a:gd name="connsiteY386" fmla="*/ 3362 h 10000"/>
                  <a:gd name="connsiteX387" fmla="*/ 1414 w 10000"/>
                  <a:gd name="connsiteY387" fmla="*/ 3389 h 10000"/>
                  <a:gd name="connsiteX388" fmla="*/ 1296 w 10000"/>
                  <a:gd name="connsiteY388" fmla="*/ 3399 h 10000"/>
                  <a:gd name="connsiteX389" fmla="*/ 1194 w 10000"/>
                  <a:gd name="connsiteY389" fmla="*/ 3391 h 10000"/>
                  <a:gd name="connsiteX390" fmla="*/ 1093 w 10000"/>
                  <a:gd name="connsiteY390" fmla="*/ 3376 h 10000"/>
                  <a:gd name="connsiteX391" fmla="*/ 1007 w 10000"/>
                  <a:gd name="connsiteY391" fmla="*/ 3344 h 10000"/>
                  <a:gd name="connsiteX392" fmla="*/ 921 w 10000"/>
                  <a:gd name="connsiteY392" fmla="*/ 3310 h 10000"/>
                  <a:gd name="connsiteX393" fmla="*/ 846 w 10000"/>
                  <a:gd name="connsiteY393" fmla="*/ 3270 h 10000"/>
                  <a:gd name="connsiteX394" fmla="*/ 777 w 10000"/>
                  <a:gd name="connsiteY394" fmla="*/ 3225 h 10000"/>
                  <a:gd name="connsiteX395" fmla="*/ 718 w 10000"/>
                  <a:gd name="connsiteY395" fmla="*/ 3183 h 10000"/>
                  <a:gd name="connsiteX396" fmla="*/ 664 w 10000"/>
                  <a:gd name="connsiteY396" fmla="*/ 3146 h 10000"/>
                  <a:gd name="connsiteX397" fmla="*/ 621 w 10000"/>
                  <a:gd name="connsiteY397" fmla="*/ 3114 h 10000"/>
                  <a:gd name="connsiteX398" fmla="*/ 584 w 10000"/>
                  <a:gd name="connsiteY398" fmla="*/ 3096 h 10000"/>
                  <a:gd name="connsiteX399" fmla="*/ 477 w 10000"/>
                  <a:gd name="connsiteY399" fmla="*/ 3032 h 10000"/>
                  <a:gd name="connsiteX400" fmla="*/ 386 w 10000"/>
                  <a:gd name="connsiteY400" fmla="*/ 2959 h 10000"/>
                  <a:gd name="connsiteX401" fmla="*/ 311 w 10000"/>
                  <a:gd name="connsiteY401" fmla="*/ 2869 h 10000"/>
                  <a:gd name="connsiteX402" fmla="*/ 257 w 10000"/>
                  <a:gd name="connsiteY402" fmla="*/ 2774 h 10000"/>
                  <a:gd name="connsiteX403" fmla="*/ 214 w 10000"/>
                  <a:gd name="connsiteY403" fmla="*/ 2668 h 10000"/>
                  <a:gd name="connsiteX404" fmla="*/ 198 w 10000"/>
                  <a:gd name="connsiteY404" fmla="*/ 2557 h 10000"/>
                  <a:gd name="connsiteX405" fmla="*/ 198 w 10000"/>
                  <a:gd name="connsiteY405" fmla="*/ 2449 h 10000"/>
                  <a:gd name="connsiteX406" fmla="*/ 225 w 10000"/>
                  <a:gd name="connsiteY406" fmla="*/ 2341 h 10000"/>
                  <a:gd name="connsiteX407" fmla="*/ 241 w 10000"/>
                  <a:gd name="connsiteY407" fmla="*/ 2291 h 10000"/>
                  <a:gd name="connsiteX408" fmla="*/ 236 w 10000"/>
                  <a:gd name="connsiteY408" fmla="*/ 2243 h 10000"/>
                  <a:gd name="connsiteX409" fmla="*/ 236 w 10000"/>
                  <a:gd name="connsiteY409" fmla="*/ 2196 h 10000"/>
                  <a:gd name="connsiteX410" fmla="*/ 236 w 10000"/>
                  <a:gd name="connsiteY410" fmla="*/ 2151 h 10000"/>
                  <a:gd name="connsiteX411" fmla="*/ 246 w 10000"/>
                  <a:gd name="connsiteY411" fmla="*/ 2114 h 10000"/>
                  <a:gd name="connsiteX412" fmla="*/ 193 w 10000"/>
                  <a:gd name="connsiteY412" fmla="*/ 2032 h 10000"/>
                  <a:gd name="connsiteX413" fmla="*/ 129 w 10000"/>
                  <a:gd name="connsiteY413" fmla="*/ 1942 h 10000"/>
                  <a:gd name="connsiteX414" fmla="*/ 75 w 10000"/>
                  <a:gd name="connsiteY414" fmla="*/ 1850 h 10000"/>
                  <a:gd name="connsiteX415" fmla="*/ 27 w 10000"/>
                  <a:gd name="connsiteY415" fmla="*/ 1760 h 10000"/>
                  <a:gd name="connsiteX416" fmla="*/ 0 w 10000"/>
                  <a:gd name="connsiteY416" fmla="*/ 1671 h 10000"/>
                  <a:gd name="connsiteX417" fmla="*/ 107 w 10000"/>
                  <a:gd name="connsiteY417" fmla="*/ 1618 h 10000"/>
                  <a:gd name="connsiteX418" fmla="*/ 257 w 10000"/>
                  <a:gd name="connsiteY418" fmla="*/ 1576 h 10000"/>
                  <a:gd name="connsiteX419" fmla="*/ 412 w 10000"/>
                  <a:gd name="connsiteY419" fmla="*/ 1541 h 10000"/>
                  <a:gd name="connsiteX420" fmla="*/ 595 w 10000"/>
                  <a:gd name="connsiteY420" fmla="*/ 1518 h 10000"/>
                  <a:gd name="connsiteX421" fmla="*/ 777 w 10000"/>
                  <a:gd name="connsiteY421" fmla="*/ 1507 h 10000"/>
                  <a:gd name="connsiteX422" fmla="*/ 825 w 10000"/>
                  <a:gd name="connsiteY422" fmla="*/ 1523 h 10000"/>
                  <a:gd name="connsiteX423" fmla="*/ 878 w 10000"/>
                  <a:gd name="connsiteY423" fmla="*/ 1533 h 10000"/>
                  <a:gd name="connsiteX424" fmla="*/ 937 w 10000"/>
                  <a:gd name="connsiteY424" fmla="*/ 1541 h 10000"/>
                  <a:gd name="connsiteX425" fmla="*/ 991 w 10000"/>
                  <a:gd name="connsiteY425" fmla="*/ 1554 h 10000"/>
                  <a:gd name="connsiteX426" fmla="*/ 1039 w 10000"/>
                  <a:gd name="connsiteY426" fmla="*/ 1576 h 10000"/>
                  <a:gd name="connsiteX427" fmla="*/ 1093 w 10000"/>
                  <a:gd name="connsiteY427" fmla="*/ 1615 h 10000"/>
                  <a:gd name="connsiteX428" fmla="*/ 1130 w 10000"/>
                  <a:gd name="connsiteY428" fmla="*/ 1660 h 10000"/>
                  <a:gd name="connsiteX429" fmla="*/ 1087 w 10000"/>
                  <a:gd name="connsiteY429" fmla="*/ 1694 h 10000"/>
                  <a:gd name="connsiteX430" fmla="*/ 1071 w 10000"/>
                  <a:gd name="connsiteY430" fmla="*/ 1729 h 10000"/>
                  <a:gd name="connsiteX431" fmla="*/ 1087 w 10000"/>
                  <a:gd name="connsiteY431" fmla="*/ 1763 h 10000"/>
                  <a:gd name="connsiteX432" fmla="*/ 1103 w 10000"/>
                  <a:gd name="connsiteY432" fmla="*/ 1797 h 10000"/>
                  <a:gd name="connsiteX433" fmla="*/ 1114 w 10000"/>
                  <a:gd name="connsiteY433" fmla="*/ 1834 h 10000"/>
                  <a:gd name="connsiteX434" fmla="*/ 1109 w 10000"/>
                  <a:gd name="connsiteY434" fmla="*/ 1871 h 10000"/>
                  <a:gd name="connsiteX435" fmla="*/ 1071 w 10000"/>
                  <a:gd name="connsiteY435" fmla="*/ 1913 h 10000"/>
                  <a:gd name="connsiteX436" fmla="*/ 900 w 10000"/>
                  <a:gd name="connsiteY436" fmla="*/ 1948 h 10000"/>
                  <a:gd name="connsiteX437" fmla="*/ 900 w 10000"/>
                  <a:gd name="connsiteY437" fmla="*/ 1985 h 10000"/>
                  <a:gd name="connsiteX438" fmla="*/ 905 w 10000"/>
                  <a:gd name="connsiteY438" fmla="*/ 2022 h 10000"/>
                  <a:gd name="connsiteX439" fmla="*/ 916 w 10000"/>
                  <a:gd name="connsiteY439" fmla="*/ 2064 h 10000"/>
                  <a:gd name="connsiteX440" fmla="*/ 916 w 10000"/>
                  <a:gd name="connsiteY440" fmla="*/ 2103 h 10000"/>
                  <a:gd name="connsiteX441" fmla="*/ 905 w 10000"/>
                  <a:gd name="connsiteY441" fmla="*/ 2143 h 10000"/>
                  <a:gd name="connsiteX442" fmla="*/ 889 w 10000"/>
                  <a:gd name="connsiteY442" fmla="*/ 2175 h 10000"/>
                  <a:gd name="connsiteX443" fmla="*/ 846 w 10000"/>
                  <a:gd name="connsiteY443" fmla="*/ 2201 h 10000"/>
                  <a:gd name="connsiteX444" fmla="*/ 889 w 10000"/>
                  <a:gd name="connsiteY444" fmla="*/ 2241 h 10000"/>
                  <a:gd name="connsiteX445" fmla="*/ 937 w 10000"/>
                  <a:gd name="connsiteY445" fmla="*/ 2278 h 10000"/>
                  <a:gd name="connsiteX446" fmla="*/ 991 w 10000"/>
                  <a:gd name="connsiteY446" fmla="*/ 2312 h 10000"/>
                  <a:gd name="connsiteX447" fmla="*/ 1044 w 10000"/>
                  <a:gd name="connsiteY447" fmla="*/ 2336 h 10000"/>
                  <a:gd name="connsiteX448" fmla="*/ 1093 w 10000"/>
                  <a:gd name="connsiteY448" fmla="*/ 2346 h 10000"/>
                  <a:gd name="connsiteX449" fmla="*/ 1130 w 10000"/>
                  <a:gd name="connsiteY449" fmla="*/ 2320 h 10000"/>
                  <a:gd name="connsiteX450" fmla="*/ 1157 w 10000"/>
                  <a:gd name="connsiteY450" fmla="*/ 2275 h 10000"/>
                  <a:gd name="connsiteX451" fmla="*/ 1194 w 10000"/>
                  <a:gd name="connsiteY451" fmla="*/ 2220 h 10000"/>
                  <a:gd name="connsiteX452" fmla="*/ 1227 w 10000"/>
                  <a:gd name="connsiteY452" fmla="*/ 2156 h 10000"/>
                  <a:gd name="connsiteX453" fmla="*/ 1248 w 10000"/>
                  <a:gd name="connsiteY453" fmla="*/ 2088 h 10000"/>
                  <a:gd name="connsiteX454" fmla="*/ 1275 w 10000"/>
                  <a:gd name="connsiteY454" fmla="*/ 2022 h 10000"/>
                  <a:gd name="connsiteX455" fmla="*/ 1291 w 10000"/>
                  <a:gd name="connsiteY455" fmla="*/ 1961 h 10000"/>
                  <a:gd name="connsiteX456" fmla="*/ 1296 w 10000"/>
                  <a:gd name="connsiteY456" fmla="*/ 1913 h 10000"/>
                  <a:gd name="connsiteX457" fmla="*/ 1291 w 10000"/>
                  <a:gd name="connsiteY457" fmla="*/ 1879 h 10000"/>
                  <a:gd name="connsiteX458" fmla="*/ 1318 w 10000"/>
                  <a:gd name="connsiteY458" fmla="*/ 1876 h 10000"/>
                  <a:gd name="connsiteX459" fmla="*/ 1328 w 10000"/>
                  <a:gd name="connsiteY459" fmla="*/ 1871 h 10000"/>
                  <a:gd name="connsiteX460" fmla="*/ 1344 w 10000"/>
                  <a:gd name="connsiteY460" fmla="*/ 1866 h 10000"/>
                  <a:gd name="connsiteX461" fmla="*/ 1350 w 10000"/>
                  <a:gd name="connsiteY461" fmla="*/ 1861 h 10000"/>
                  <a:gd name="connsiteX462" fmla="*/ 1360 w 10000"/>
                  <a:gd name="connsiteY462" fmla="*/ 1855 h 10000"/>
                  <a:gd name="connsiteX463" fmla="*/ 1366 w 10000"/>
                  <a:gd name="connsiteY463" fmla="*/ 1847 h 10000"/>
                  <a:gd name="connsiteX464" fmla="*/ 1377 w 10000"/>
                  <a:gd name="connsiteY464" fmla="*/ 1834 h 10000"/>
                  <a:gd name="connsiteX465" fmla="*/ 1366 w 10000"/>
                  <a:gd name="connsiteY465" fmla="*/ 1800 h 10000"/>
                  <a:gd name="connsiteX466" fmla="*/ 1377 w 10000"/>
                  <a:gd name="connsiteY466" fmla="*/ 1752 h 10000"/>
                  <a:gd name="connsiteX467" fmla="*/ 1398 w 10000"/>
                  <a:gd name="connsiteY467" fmla="*/ 1702 h 10000"/>
                  <a:gd name="connsiteX468" fmla="*/ 1430 w 10000"/>
                  <a:gd name="connsiteY468" fmla="*/ 1652 h 10000"/>
                  <a:gd name="connsiteX469" fmla="*/ 1462 w 10000"/>
                  <a:gd name="connsiteY469" fmla="*/ 1613 h 10000"/>
                  <a:gd name="connsiteX470" fmla="*/ 1505 w 10000"/>
                  <a:gd name="connsiteY470" fmla="*/ 1581 h 10000"/>
                  <a:gd name="connsiteX471" fmla="*/ 1575 w 10000"/>
                  <a:gd name="connsiteY471" fmla="*/ 1554 h 10000"/>
                  <a:gd name="connsiteX472" fmla="*/ 1666 w 10000"/>
                  <a:gd name="connsiteY472" fmla="*/ 1536 h 10000"/>
                  <a:gd name="connsiteX473" fmla="*/ 1762 w 10000"/>
                  <a:gd name="connsiteY473" fmla="*/ 1528 h 10000"/>
                  <a:gd name="connsiteX474" fmla="*/ 1864 w 10000"/>
                  <a:gd name="connsiteY474" fmla="*/ 1518 h 10000"/>
                  <a:gd name="connsiteX475" fmla="*/ 1971 w 10000"/>
                  <a:gd name="connsiteY475" fmla="*/ 1507 h 10000"/>
                  <a:gd name="connsiteX476" fmla="*/ 2067 w 10000"/>
                  <a:gd name="connsiteY476" fmla="*/ 1486 h 10000"/>
                  <a:gd name="connsiteX477" fmla="*/ 2266 w 10000"/>
                  <a:gd name="connsiteY477" fmla="*/ 1438 h 10000"/>
                  <a:gd name="connsiteX478" fmla="*/ 2480 w 10000"/>
                  <a:gd name="connsiteY478" fmla="*/ 1386 h 10000"/>
                  <a:gd name="connsiteX479" fmla="*/ 2700 w 10000"/>
                  <a:gd name="connsiteY479" fmla="*/ 1333 h 10000"/>
                  <a:gd name="connsiteX480" fmla="*/ 2892 w 10000"/>
                  <a:gd name="connsiteY480" fmla="*/ 1277 h 10000"/>
                  <a:gd name="connsiteX481" fmla="*/ 2855 w 10000"/>
                  <a:gd name="connsiteY481" fmla="*/ 1262 h 10000"/>
                  <a:gd name="connsiteX482" fmla="*/ 2935 w 10000"/>
                  <a:gd name="connsiteY482" fmla="*/ 1246 h 10000"/>
                  <a:gd name="connsiteX483" fmla="*/ 2994 w 10000"/>
                  <a:gd name="connsiteY483" fmla="*/ 1222 h 10000"/>
                  <a:gd name="connsiteX484" fmla="*/ 3053 w 10000"/>
                  <a:gd name="connsiteY484" fmla="*/ 1193 h 10000"/>
                  <a:gd name="connsiteX485" fmla="*/ 3101 w 10000"/>
                  <a:gd name="connsiteY485" fmla="*/ 1161 h 10000"/>
                  <a:gd name="connsiteX486" fmla="*/ 3155 w 10000"/>
                  <a:gd name="connsiteY486" fmla="*/ 1130 h 10000"/>
                  <a:gd name="connsiteX487" fmla="*/ 3208 w 10000"/>
                  <a:gd name="connsiteY487" fmla="*/ 1106 h 10000"/>
                  <a:gd name="connsiteX488" fmla="*/ 3240 w 10000"/>
                  <a:gd name="connsiteY488" fmla="*/ 1164 h 10000"/>
                  <a:gd name="connsiteX489" fmla="*/ 3294 w 10000"/>
                  <a:gd name="connsiteY489" fmla="*/ 1219 h 10000"/>
                  <a:gd name="connsiteX490" fmla="*/ 3364 w 10000"/>
                  <a:gd name="connsiteY490" fmla="*/ 1269 h 10000"/>
                  <a:gd name="connsiteX491" fmla="*/ 3433 w 10000"/>
                  <a:gd name="connsiteY491" fmla="*/ 1320 h 10000"/>
                  <a:gd name="connsiteX492" fmla="*/ 3492 w 10000"/>
                  <a:gd name="connsiteY492" fmla="*/ 1367 h 10000"/>
                  <a:gd name="connsiteX493" fmla="*/ 3610 w 10000"/>
                  <a:gd name="connsiteY493" fmla="*/ 1478 h 10000"/>
                  <a:gd name="connsiteX494" fmla="*/ 3717 w 10000"/>
                  <a:gd name="connsiteY494" fmla="*/ 1599 h 10000"/>
                  <a:gd name="connsiteX495" fmla="*/ 3814 w 10000"/>
                  <a:gd name="connsiteY495" fmla="*/ 1721 h 10000"/>
                  <a:gd name="connsiteX496" fmla="*/ 3937 w 10000"/>
                  <a:gd name="connsiteY496" fmla="*/ 1919 h 10000"/>
                  <a:gd name="connsiteX497" fmla="*/ 4049 w 10000"/>
                  <a:gd name="connsiteY497" fmla="*/ 2125 h 10000"/>
                  <a:gd name="connsiteX498" fmla="*/ 4140 w 10000"/>
                  <a:gd name="connsiteY498" fmla="*/ 2330 h 10000"/>
                  <a:gd name="connsiteX499" fmla="*/ 4221 w 10000"/>
                  <a:gd name="connsiteY499" fmla="*/ 2542 h 10000"/>
                  <a:gd name="connsiteX500" fmla="*/ 4312 w 10000"/>
                  <a:gd name="connsiteY500" fmla="*/ 2761 h 10000"/>
                  <a:gd name="connsiteX501" fmla="*/ 4408 w 10000"/>
                  <a:gd name="connsiteY501" fmla="*/ 2982 h 10000"/>
                  <a:gd name="connsiteX502" fmla="*/ 4472 w 10000"/>
                  <a:gd name="connsiteY502" fmla="*/ 3114 h 10000"/>
                  <a:gd name="connsiteX503" fmla="*/ 4537 w 10000"/>
                  <a:gd name="connsiteY503" fmla="*/ 3249 h 10000"/>
                  <a:gd name="connsiteX504" fmla="*/ 4585 w 10000"/>
                  <a:gd name="connsiteY504" fmla="*/ 3386 h 10000"/>
                  <a:gd name="connsiteX505" fmla="*/ 4628 w 10000"/>
                  <a:gd name="connsiteY505" fmla="*/ 3526 h 10000"/>
                  <a:gd name="connsiteX506" fmla="*/ 4660 w 10000"/>
                  <a:gd name="connsiteY506" fmla="*/ 3676 h 10000"/>
                  <a:gd name="connsiteX507" fmla="*/ 4676 w 10000"/>
                  <a:gd name="connsiteY507" fmla="*/ 3832 h 10000"/>
                  <a:gd name="connsiteX508" fmla="*/ 5083 w 10000"/>
                  <a:gd name="connsiteY508" fmla="*/ 3861 h 10000"/>
                  <a:gd name="connsiteX509" fmla="*/ 5153 w 10000"/>
                  <a:gd name="connsiteY509" fmla="*/ 3851 h 10000"/>
                  <a:gd name="connsiteX510" fmla="*/ 5233 w 10000"/>
                  <a:gd name="connsiteY510" fmla="*/ 3837 h 10000"/>
                  <a:gd name="connsiteX511" fmla="*/ 5319 w 10000"/>
                  <a:gd name="connsiteY511" fmla="*/ 3830 h 10000"/>
                  <a:gd name="connsiteX512" fmla="*/ 5404 w 10000"/>
                  <a:gd name="connsiteY512" fmla="*/ 3827 h 10000"/>
                  <a:gd name="connsiteX513" fmla="*/ 5479 w 10000"/>
                  <a:gd name="connsiteY513" fmla="*/ 3837 h 10000"/>
                  <a:gd name="connsiteX514" fmla="*/ 5554 w 10000"/>
                  <a:gd name="connsiteY514" fmla="*/ 3861 h 10000"/>
                  <a:gd name="connsiteX515" fmla="*/ 5624 w 10000"/>
                  <a:gd name="connsiteY515" fmla="*/ 3840 h 10000"/>
                  <a:gd name="connsiteX516" fmla="*/ 5710 w 10000"/>
                  <a:gd name="connsiteY516" fmla="*/ 3830 h 10000"/>
                  <a:gd name="connsiteX517" fmla="*/ 5790 w 10000"/>
                  <a:gd name="connsiteY517" fmla="*/ 3827 h 10000"/>
                  <a:gd name="connsiteX518" fmla="*/ 5881 w 10000"/>
                  <a:gd name="connsiteY518" fmla="*/ 3819 h 10000"/>
                  <a:gd name="connsiteX519" fmla="*/ 5961 w 10000"/>
                  <a:gd name="connsiteY519" fmla="*/ 3806 h 10000"/>
                  <a:gd name="connsiteX520" fmla="*/ 6149 w 10000"/>
                  <a:gd name="connsiteY520" fmla="*/ 3758 h 10000"/>
                  <a:gd name="connsiteX521" fmla="*/ 6347 w 10000"/>
                  <a:gd name="connsiteY521" fmla="*/ 3703 h 10000"/>
                  <a:gd name="connsiteX522" fmla="*/ 6545 w 10000"/>
                  <a:gd name="connsiteY522" fmla="*/ 3653 h 10000"/>
                  <a:gd name="connsiteX523" fmla="*/ 6535 w 10000"/>
                  <a:gd name="connsiteY523" fmla="*/ 3560 h 10000"/>
                  <a:gd name="connsiteX524" fmla="*/ 6497 w 10000"/>
                  <a:gd name="connsiteY524" fmla="*/ 3471 h 10000"/>
                  <a:gd name="connsiteX525" fmla="*/ 6438 w 10000"/>
                  <a:gd name="connsiteY525" fmla="*/ 3378 h 10000"/>
                  <a:gd name="connsiteX526" fmla="*/ 6358 w 10000"/>
                  <a:gd name="connsiteY526" fmla="*/ 3288 h 10000"/>
                  <a:gd name="connsiteX527" fmla="*/ 6277 w 10000"/>
                  <a:gd name="connsiteY527" fmla="*/ 3204 h 10000"/>
                  <a:gd name="connsiteX528" fmla="*/ 6192 w 10000"/>
                  <a:gd name="connsiteY528" fmla="*/ 3120 h 10000"/>
                  <a:gd name="connsiteX529" fmla="*/ 6122 w 10000"/>
                  <a:gd name="connsiteY529" fmla="*/ 3043 h 10000"/>
                  <a:gd name="connsiteX530" fmla="*/ 5908 w 10000"/>
                  <a:gd name="connsiteY530" fmla="*/ 2784 h 10000"/>
                  <a:gd name="connsiteX531" fmla="*/ 5710 w 10000"/>
                  <a:gd name="connsiteY531" fmla="*/ 2531 h 10000"/>
                  <a:gd name="connsiteX532" fmla="*/ 5522 w 10000"/>
                  <a:gd name="connsiteY532" fmla="*/ 2267 h 10000"/>
                  <a:gd name="connsiteX533" fmla="*/ 5201 w 10000"/>
                  <a:gd name="connsiteY533" fmla="*/ 1705 h 10000"/>
                  <a:gd name="connsiteX534" fmla="*/ 5104 w 10000"/>
                  <a:gd name="connsiteY534" fmla="*/ 1602 h 10000"/>
                  <a:gd name="connsiteX535" fmla="*/ 4992 w 10000"/>
                  <a:gd name="connsiteY535" fmla="*/ 1496 h 10000"/>
                  <a:gd name="connsiteX536" fmla="*/ 4879 w 10000"/>
                  <a:gd name="connsiteY536" fmla="*/ 1394 h 10000"/>
                  <a:gd name="connsiteX537" fmla="*/ 4778 w 10000"/>
                  <a:gd name="connsiteY537" fmla="*/ 1298 h 10000"/>
                  <a:gd name="connsiteX538" fmla="*/ 4692 w 10000"/>
                  <a:gd name="connsiteY538" fmla="*/ 1148 h 10000"/>
                  <a:gd name="connsiteX539" fmla="*/ 4746 w 10000"/>
                  <a:gd name="connsiteY539" fmla="*/ 1130 h 10000"/>
                  <a:gd name="connsiteX540" fmla="*/ 4783 w 10000"/>
                  <a:gd name="connsiteY540" fmla="*/ 1153 h 10000"/>
                  <a:gd name="connsiteX541" fmla="*/ 4847 w 10000"/>
                  <a:gd name="connsiteY541" fmla="*/ 1174 h 10000"/>
                  <a:gd name="connsiteX542" fmla="*/ 4901 w 10000"/>
                  <a:gd name="connsiteY542" fmla="*/ 1193 h 10000"/>
                  <a:gd name="connsiteX543" fmla="*/ 4960 w 10000"/>
                  <a:gd name="connsiteY543" fmla="*/ 1209 h 10000"/>
                  <a:gd name="connsiteX544" fmla="*/ 4938 w 10000"/>
                  <a:gd name="connsiteY544" fmla="*/ 1235 h 10000"/>
                  <a:gd name="connsiteX545" fmla="*/ 5099 w 10000"/>
                  <a:gd name="connsiteY545" fmla="*/ 1288 h 10000"/>
                  <a:gd name="connsiteX546" fmla="*/ 5206 w 10000"/>
                  <a:gd name="connsiteY546" fmla="*/ 1288 h 10000"/>
                  <a:gd name="connsiteX547" fmla="*/ 5345 w 10000"/>
                  <a:gd name="connsiteY547" fmla="*/ 1285 h 10000"/>
                  <a:gd name="connsiteX548" fmla="*/ 5506 w 10000"/>
                  <a:gd name="connsiteY548" fmla="*/ 1280 h 10000"/>
                  <a:gd name="connsiteX549" fmla="*/ 5672 w 10000"/>
                  <a:gd name="connsiteY549" fmla="*/ 1280 h 10000"/>
                  <a:gd name="connsiteX550" fmla="*/ 5838 w 10000"/>
                  <a:gd name="connsiteY550" fmla="*/ 1280 h 10000"/>
                  <a:gd name="connsiteX551" fmla="*/ 5994 w 10000"/>
                  <a:gd name="connsiteY551" fmla="*/ 1280 h 10000"/>
                  <a:gd name="connsiteX552" fmla="*/ 6133 w 10000"/>
                  <a:gd name="connsiteY552" fmla="*/ 1288 h 10000"/>
                  <a:gd name="connsiteX553" fmla="*/ 6240 w 10000"/>
                  <a:gd name="connsiteY553" fmla="*/ 1293 h 10000"/>
                  <a:gd name="connsiteX554" fmla="*/ 6315 w 10000"/>
                  <a:gd name="connsiteY554" fmla="*/ 1304 h 10000"/>
                  <a:gd name="connsiteX555" fmla="*/ 6395 w 10000"/>
                  <a:gd name="connsiteY555" fmla="*/ 1328 h 10000"/>
                  <a:gd name="connsiteX556" fmla="*/ 6443 w 10000"/>
                  <a:gd name="connsiteY556" fmla="*/ 1357 h 10000"/>
                  <a:gd name="connsiteX557" fmla="*/ 6470 w 10000"/>
                  <a:gd name="connsiteY557" fmla="*/ 1380 h 10000"/>
                  <a:gd name="connsiteX558" fmla="*/ 6492 w 10000"/>
                  <a:gd name="connsiteY558" fmla="*/ 1409 h 10000"/>
                  <a:gd name="connsiteX559" fmla="*/ 6518 w 10000"/>
                  <a:gd name="connsiteY559" fmla="*/ 1441 h 10000"/>
                  <a:gd name="connsiteX560" fmla="*/ 6561 w 10000"/>
                  <a:gd name="connsiteY560" fmla="*/ 1478 h 10000"/>
                  <a:gd name="connsiteX561" fmla="*/ 6593 w 10000"/>
                  <a:gd name="connsiteY561" fmla="*/ 1494 h 10000"/>
                  <a:gd name="connsiteX562" fmla="*/ 6636 w 10000"/>
                  <a:gd name="connsiteY562" fmla="*/ 1499 h 10000"/>
                  <a:gd name="connsiteX563" fmla="*/ 6685 w 10000"/>
                  <a:gd name="connsiteY563" fmla="*/ 1502 h 10000"/>
                  <a:gd name="connsiteX564" fmla="*/ 6738 w 10000"/>
                  <a:gd name="connsiteY564" fmla="*/ 1507 h 10000"/>
                  <a:gd name="connsiteX565" fmla="*/ 6792 w 10000"/>
                  <a:gd name="connsiteY565" fmla="*/ 1512 h 10000"/>
                  <a:gd name="connsiteX566" fmla="*/ 6845 w 10000"/>
                  <a:gd name="connsiteY566" fmla="*/ 1565 h 10000"/>
                  <a:gd name="connsiteX567" fmla="*/ 6877 w 10000"/>
                  <a:gd name="connsiteY567" fmla="*/ 1570 h 10000"/>
                  <a:gd name="connsiteX568" fmla="*/ 6947 w 10000"/>
                  <a:gd name="connsiteY568" fmla="*/ 1570 h 10000"/>
                  <a:gd name="connsiteX569" fmla="*/ 7038 w 10000"/>
                  <a:gd name="connsiteY569" fmla="*/ 1576 h 10000"/>
                  <a:gd name="connsiteX570" fmla="*/ 7134 w 10000"/>
                  <a:gd name="connsiteY570" fmla="*/ 1576 h 10000"/>
                  <a:gd name="connsiteX571" fmla="*/ 7225 w 10000"/>
                  <a:gd name="connsiteY571" fmla="*/ 1578 h 10000"/>
                  <a:gd name="connsiteX572" fmla="*/ 7300 w 10000"/>
                  <a:gd name="connsiteY572" fmla="*/ 1581 h 10000"/>
                  <a:gd name="connsiteX573" fmla="*/ 7392 w 10000"/>
                  <a:gd name="connsiteY573" fmla="*/ 1594 h 10000"/>
                  <a:gd name="connsiteX574" fmla="*/ 7504 w 10000"/>
                  <a:gd name="connsiteY574" fmla="*/ 1610 h 10000"/>
                  <a:gd name="connsiteX575" fmla="*/ 7616 w 10000"/>
                  <a:gd name="connsiteY575" fmla="*/ 1623 h 10000"/>
                  <a:gd name="connsiteX576" fmla="*/ 7724 w 10000"/>
                  <a:gd name="connsiteY576" fmla="*/ 1636 h 10000"/>
                  <a:gd name="connsiteX577" fmla="*/ 7815 w 10000"/>
                  <a:gd name="connsiteY577" fmla="*/ 1644 h 10000"/>
                  <a:gd name="connsiteX578" fmla="*/ 7922 w 10000"/>
                  <a:gd name="connsiteY578" fmla="*/ 1647 h 10000"/>
                  <a:gd name="connsiteX579" fmla="*/ 8040 w 10000"/>
                  <a:gd name="connsiteY579" fmla="*/ 1647 h 10000"/>
                  <a:gd name="connsiteX580" fmla="*/ 8163 w 10000"/>
                  <a:gd name="connsiteY580" fmla="*/ 1644 h 10000"/>
                  <a:gd name="connsiteX581" fmla="*/ 8275 w 10000"/>
                  <a:gd name="connsiteY581" fmla="*/ 1644 h 10000"/>
                  <a:gd name="connsiteX582" fmla="*/ 8377 w 10000"/>
                  <a:gd name="connsiteY582" fmla="*/ 1652 h 10000"/>
                  <a:gd name="connsiteX583" fmla="*/ 8404 w 10000"/>
                  <a:gd name="connsiteY583" fmla="*/ 1623 h 10000"/>
                  <a:gd name="connsiteX584" fmla="*/ 8447 w 10000"/>
                  <a:gd name="connsiteY584" fmla="*/ 1602 h 10000"/>
                  <a:gd name="connsiteX585" fmla="*/ 8490 w 10000"/>
                  <a:gd name="connsiteY585" fmla="*/ 1578 h 10000"/>
                  <a:gd name="connsiteX586" fmla="*/ 8516 w 10000"/>
                  <a:gd name="connsiteY586" fmla="*/ 1557 h 10000"/>
                  <a:gd name="connsiteX587" fmla="*/ 8543 w 10000"/>
                  <a:gd name="connsiteY587" fmla="*/ 1528 h 10000"/>
                  <a:gd name="connsiteX588" fmla="*/ 8548 w 10000"/>
                  <a:gd name="connsiteY588" fmla="*/ 1499 h 10000"/>
                  <a:gd name="connsiteX589" fmla="*/ 8543 w 10000"/>
                  <a:gd name="connsiteY589" fmla="*/ 1478 h 10000"/>
                  <a:gd name="connsiteX590" fmla="*/ 8543 w 10000"/>
                  <a:gd name="connsiteY590" fmla="*/ 1454 h 10000"/>
                  <a:gd name="connsiteX591" fmla="*/ 8548 w 10000"/>
                  <a:gd name="connsiteY591" fmla="*/ 1425 h 10000"/>
                  <a:gd name="connsiteX592" fmla="*/ 8570 w 10000"/>
                  <a:gd name="connsiteY592" fmla="*/ 1383 h 10000"/>
                  <a:gd name="connsiteX593" fmla="*/ 8629 w 10000"/>
                  <a:gd name="connsiteY593" fmla="*/ 1320 h 10000"/>
                  <a:gd name="connsiteX594" fmla="*/ 8698 w 10000"/>
                  <a:gd name="connsiteY594" fmla="*/ 1256 h 10000"/>
                  <a:gd name="connsiteX595" fmla="*/ 8747 w 10000"/>
                  <a:gd name="connsiteY595" fmla="*/ 1193 h 10000"/>
                  <a:gd name="connsiteX596" fmla="*/ 8768 w 10000"/>
                  <a:gd name="connsiteY596" fmla="*/ 1148 h 10000"/>
                  <a:gd name="connsiteX597" fmla="*/ 8790 w 10000"/>
                  <a:gd name="connsiteY597" fmla="*/ 1093 h 10000"/>
                  <a:gd name="connsiteX598" fmla="*/ 8800 w 10000"/>
                  <a:gd name="connsiteY598" fmla="*/ 1037 h 10000"/>
                  <a:gd name="connsiteX599" fmla="*/ 8822 w 10000"/>
                  <a:gd name="connsiteY599" fmla="*/ 984 h 10000"/>
                  <a:gd name="connsiteX600" fmla="*/ 8843 w 10000"/>
                  <a:gd name="connsiteY600" fmla="*/ 937 h 10000"/>
                  <a:gd name="connsiteX601" fmla="*/ 8870 w 10000"/>
                  <a:gd name="connsiteY601" fmla="*/ 897 h 10000"/>
                  <a:gd name="connsiteX602" fmla="*/ 8913 w 10000"/>
                  <a:gd name="connsiteY602" fmla="*/ 868 h 10000"/>
                  <a:gd name="connsiteX603" fmla="*/ 8961 w 10000"/>
                  <a:gd name="connsiteY603" fmla="*/ 837 h 10000"/>
                  <a:gd name="connsiteX604" fmla="*/ 8993 w 10000"/>
                  <a:gd name="connsiteY604" fmla="*/ 802 h 10000"/>
                  <a:gd name="connsiteX605" fmla="*/ 9014 w 10000"/>
                  <a:gd name="connsiteY605" fmla="*/ 757 h 10000"/>
                  <a:gd name="connsiteX606" fmla="*/ 9014 w 10000"/>
                  <a:gd name="connsiteY606" fmla="*/ 723 h 10000"/>
                  <a:gd name="connsiteX607" fmla="*/ 9014 w 10000"/>
                  <a:gd name="connsiteY607" fmla="*/ 694 h 10000"/>
                  <a:gd name="connsiteX608" fmla="*/ 9009 w 10000"/>
                  <a:gd name="connsiteY608" fmla="*/ 662 h 10000"/>
                  <a:gd name="connsiteX609" fmla="*/ 9004 w 10000"/>
                  <a:gd name="connsiteY609" fmla="*/ 631 h 10000"/>
                  <a:gd name="connsiteX610" fmla="*/ 9014 w 10000"/>
                  <a:gd name="connsiteY610" fmla="*/ 594 h 10000"/>
                  <a:gd name="connsiteX611" fmla="*/ 8886 w 10000"/>
                  <a:gd name="connsiteY611" fmla="*/ 538 h 10000"/>
                  <a:gd name="connsiteX612" fmla="*/ 8757 w 10000"/>
                  <a:gd name="connsiteY612" fmla="*/ 478 h 10000"/>
                  <a:gd name="connsiteX613" fmla="*/ 8650 w 10000"/>
                  <a:gd name="connsiteY613" fmla="*/ 412 h 10000"/>
                  <a:gd name="connsiteX614" fmla="*/ 8559 w 10000"/>
                  <a:gd name="connsiteY614" fmla="*/ 338 h 10000"/>
                  <a:gd name="connsiteX615" fmla="*/ 8484 w 10000"/>
                  <a:gd name="connsiteY615" fmla="*/ 253 h 10000"/>
                  <a:gd name="connsiteX616" fmla="*/ 8399 w 10000"/>
                  <a:gd name="connsiteY616" fmla="*/ 116 h 10000"/>
                  <a:gd name="connsiteX617" fmla="*/ 8468 w 10000"/>
                  <a:gd name="connsiteY617" fmla="*/ 92 h 10000"/>
                  <a:gd name="connsiteX618" fmla="*/ 8548 w 10000"/>
                  <a:gd name="connsiteY618" fmla="*/ 82 h 10000"/>
                  <a:gd name="connsiteX619" fmla="*/ 8640 w 10000"/>
                  <a:gd name="connsiteY619" fmla="*/ 61 h 10000"/>
                  <a:gd name="connsiteX620" fmla="*/ 8698 w 10000"/>
                  <a:gd name="connsiteY620" fmla="*/ 3 h 10000"/>
                  <a:gd name="connsiteX621" fmla="*/ 8779 w 10000"/>
                  <a:gd name="connsiteY621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</a:cxnLst>
                <a:rect l="l" t="t" r="r" b="b"/>
                <a:pathLst>
                  <a:path w="10000" h="10000">
                    <a:moveTo>
                      <a:pt x="8779" y="0"/>
                    </a:moveTo>
                    <a:lnTo>
                      <a:pt x="8875" y="0"/>
                    </a:lnTo>
                    <a:lnTo>
                      <a:pt x="8993" y="3"/>
                    </a:lnTo>
                    <a:lnTo>
                      <a:pt x="9111" y="11"/>
                    </a:lnTo>
                    <a:lnTo>
                      <a:pt x="9239" y="24"/>
                    </a:lnTo>
                    <a:lnTo>
                      <a:pt x="9347" y="37"/>
                    </a:lnTo>
                    <a:lnTo>
                      <a:pt x="9448" y="58"/>
                    </a:lnTo>
                    <a:lnTo>
                      <a:pt x="9513" y="79"/>
                    </a:lnTo>
                    <a:lnTo>
                      <a:pt x="9555" y="106"/>
                    </a:lnTo>
                    <a:cubicBezTo>
                      <a:pt x="9561" y="111"/>
                      <a:pt x="9566" y="116"/>
                      <a:pt x="9572" y="121"/>
                    </a:cubicBezTo>
                    <a:cubicBezTo>
                      <a:pt x="9574" y="133"/>
                      <a:pt x="9575" y="144"/>
                      <a:pt x="9577" y="156"/>
                    </a:cubicBezTo>
                    <a:cubicBezTo>
                      <a:pt x="9582" y="171"/>
                      <a:pt x="9588" y="186"/>
                      <a:pt x="9593" y="201"/>
                    </a:cubicBezTo>
                    <a:cubicBezTo>
                      <a:pt x="9597" y="217"/>
                      <a:pt x="9600" y="232"/>
                      <a:pt x="9604" y="248"/>
                    </a:cubicBezTo>
                    <a:cubicBezTo>
                      <a:pt x="9609" y="267"/>
                      <a:pt x="9615" y="285"/>
                      <a:pt x="9620" y="304"/>
                    </a:cubicBezTo>
                    <a:cubicBezTo>
                      <a:pt x="9622" y="320"/>
                      <a:pt x="9623" y="335"/>
                      <a:pt x="9625" y="351"/>
                    </a:cubicBezTo>
                    <a:cubicBezTo>
                      <a:pt x="9629" y="366"/>
                      <a:pt x="9632" y="381"/>
                      <a:pt x="9636" y="396"/>
                    </a:cubicBezTo>
                    <a:lnTo>
                      <a:pt x="9636" y="428"/>
                    </a:lnTo>
                    <a:cubicBezTo>
                      <a:pt x="9623" y="452"/>
                      <a:pt x="9611" y="475"/>
                      <a:pt x="9598" y="499"/>
                    </a:cubicBezTo>
                    <a:cubicBezTo>
                      <a:pt x="9603" y="510"/>
                      <a:pt x="9609" y="522"/>
                      <a:pt x="9614" y="533"/>
                    </a:cubicBezTo>
                    <a:cubicBezTo>
                      <a:pt x="9621" y="549"/>
                      <a:pt x="9629" y="565"/>
                      <a:pt x="9636" y="581"/>
                    </a:cubicBezTo>
                    <a:cubicBezTo>
                      <a:pt x="9645" y="597"/>
                      <a:pt x="9654" y="612"/>
                      <a:pt x="9663" y="628"/>
                    </a:cubicBezTo>
                    <a:lnTo>
                      <a:pt x="9684" y="670"/>
                    </a:lnTo>
                    <a:cubicBezTo>
                      <a:pt x="9688" y="686"/>
                      <a:pt x="9691" y="702"/>
                      <a:pt x="9695" y="718"/>
                    </a:cubicBezTo>
                    <a:lnTo>
                      <a:pt x="9695" y="768"/>
                    </a:lnTo>
                    <a:lnTo>
                      <a:pt x="9689" y="816"/>
                    </a:lnTo>
                    <a:cubicBezTo>
                      <a:pt x="9687" y="831"/>
                      <a:pt x="9686" y="845"/>
                      <a:pt x="9684" y="860"/>
                    </a:cubicBezTo>
                    <a:lnTo>
                      <a:pt x="9684" y="903"/>
                    </a:lnTo>
                    <a:cubicBezTo>
                      <a:pt x="9689" y="913"/>
                      <a:pt x="9695" y="922"/>
                      <a:pt x="9700" y="932"/>
                    </a:cubicBezTo>
                    <a:cubicBezTo>
                      <a:pt x="9713" y="940"/>
                      <a:pt x="9725" y="947"/>
                      <a:pt x="9738" y="955"/>
                    </a:cubicBezTo>
                    <a:lnTo>
                      <a:pt x="9786" y="979"/>
                    </a:lnTo>
                    <a:lnTo>
                      <a:pt x="9839" y="1000"/>
                    </a:lnTo>
                    <a:cubicBezTo>
                      <a:pt x="9855" y="1006"/>
                      <a:pt x="9872" y="1013"/>
                      <a:pt x="9888" y="1019"/>
                    </a:cubicBezTo>
                    <a:lnTo>
                      <a:pt x="9936" y="1037"/>
                    </a:lnTo>
                    <a:cubicBezTo>
                      <a:pt x="9950" y="1047"/>
                      <a:pt x="9965" y="1056"/>
                      <a:pt x="9979" y="1066"/>
                    </a:cubicBezTo>
                    <a:cubicBezTo>
                      <a:pt x="9986" y="1079"/>
                      <a:pt x="9993" y="1093"/>
                      <a:pt x="10000" y="1106"/>
                    </a:cubicBezTo>
                    <a:lnTo>
                      <a:pt x="9898" y="1198"/>
                    </a:lnTo>
                    <a:cubicBezTo>
                      <a:pt x="9871" y="1232"/>
                      <a:pt x="9845" y="1267"/>
                      <a:pt x="9818" y="1301"/>
                    </a:cubicBezTo>
                    <a:cubicBezTo>
                      <a:pt x="9797" y="1336"/>
                      <a:pt x="9775" y="1372"/>
                      <a:pt x="9754" y="1407"/>
                    </a:cubicBezTo>
                    <a:cubicBezTo>
                      <a:pt x="9732" y="1444"/>
                      <a:pt x="9711" y="1481"/>
                      <a:pt x="9689" y="1518"/>
                    </a:cubicBezTo>
                    <a:lnTo>
                      <a:pt x="9620" y="1626"/>
                    </a:lnTo>
                    <a:lnTo>
                      <a:pt x="9545" y="1731"/>
                    </a:lnTo>
                    <a:cubicBezTo>
                      <a:pt x="9532" y="1750"/>
                      <a:pt x="9520" y="1768"/>
                      <a:pt x="9507" y="1787"/>
                    </a:cubicBezTo>
                    <a:cubicBezTo>
                      <a:pt x="9496" y="1807"/>
                      <a:pt x="9486" y="1827"/>
                      <a:pt x="9475" y="1847"/>
                    </a:cubicBezTo>
                    <a:cubicBezTo>
                      <a:pt x="9468" y="1867"/>
                      <a:pt x="9461" y="1888"/>
                      <a:pt x="9454" y="1908"/>
                    </a:cubicBezTo>
                    <a:cubicBezTo>
                      <a:pt x="9441" y="1930"/>
                      <a:pt x="9429" y="1952"/>
                      <a:pt x="9416" y="1974"/>
                    </a:cubicBezTo>
                    <a:cubicBezTo>
                      <a:pt x="9404" y="1994"/>
                      <a:pt x="9391" y="2015"/>
                      <a:pt x="9379" y="2035"/>
                    </a:cubicBezTo>
                    <a:lnTo>
                      <a:pt x="9314" y="2088"/>
                    </a:lnTo>
                    <a:cubicBezTo>
                      <a:pt x="9289" y="2099"/>
                      <a:pt x="9264" y="2111"/>
                      <a:pt x="9239" y="2122"/>
                    </a:cubicBezTo>
                    <a:lnTo>
                      <a:pt x="9143" y="2146"/>
                    </a:lnTo>
                    <a:cubicBezTo>
                      <a:pt x="9107" y="2151"/>
                      <a:pt x="9072" y="2157"/>
                      <a:pt x="9036" y="2162"/>
                    </a:cubicBezTo>
                    <a:lnTo>
                      <a:pt x="8918" y="2175"/>
                    </a:lnTo>
                    <a:lnTo>
                      <a:pt x="8795" y="2185"/>
                    </a:lnTo>
                    <a:lnTo>
                      <a:pt x="8677" y="2201"/>
                    </a:lnTo>
                    <a:lnTo>
                      <a:pt x="8468" y="2220"/>
                    </a:lnTo>
                    <a:lnTo>
                      <a:pt x="8232" y="2241"/>
                    </a:lnTo>
                    <a:lnTo>
                      <a:pt x="7975" y="2251"/>
                    </a:lnTo>
                    <a:lnTo>
                      <a:pt x="7702" y="2262"/>
                    </a:lnTo>
                    <a:lnTo>
                      <a:pt x="7429" y="2264"/>
                    </a:lnTo>
                    <a:lnTo>
                      <a:pt x="7145" y="2267"/>
                    </a:lnTo>
                    <a:lnTo>
                      <a:pt x="6861" y="2267"/>
                    </a:lnTo>
                    <a:cubicBezTo>
                      <a:pt x="6863" y="2328"/>
                      <a:pt x="6865" y="2388"/>
                      <a:pt x="6867" y="2449"/>
                    </a:cubicBezTo>
                    <a:cubicBezTo>
                      <a:pt x="6876" y="2512"/>
                      <a:pt x="6884" y="2574"/>
                      <a:pt x="6893" y="2637"/>
                    </a:cubicBezTo>
                    <a:cubicBezTo>
                      <a:pt x="6907" y="2698"/>
                      <a:pt x="6922" y="2760"/>
                      <a:pt x="6936" y="2821"/>
                    </a:cubicBezTo>
                    <a:cubicBezTo>
                      <a:pt x="6954" y="2879"/>
                      <a:pt x="6972" y="2938"/>
                      <a:pt x="6990" y="2996"/>
                    </a:cubicBezTo>
                    <a:cubicBezTo>
                      <a:pt x="7013" y="3050"/>
                      <a:pt x="7036" y="3105"/>
                      <a:pt x="7059" y="3159"/>
                    </a:cubicBezTo>
                    <a:cubicBezTo>
                      <a:pt x="7082" y="3207"/>
                      <a:pt x="7106" y="3256"/>
                      <a:pt x="7129" y="3304"/>
                    </a:cubicBezTo>
                    <a:cubicBezTo>
                      <a:pt x="7145" y="3344"/>
                      <a:pt x="7161" y="3383"/>
                      <a:pt x="7177" y="3423"/>
                    </a:cubicBezTo>
                    <a:lnTo>
                      <a:pt x="7225" y="3537"/>
                    </a:lnTo>
                    <a:cubicBezTo>
                      <a:pt x="7238" y="3576"/>
                      <a:pt x="7250" y="3614"/>
                      <a:pt x="7263" y="3653"/>
                    </a:cubicBezTo>
                    <a:cubicBezTo>
                      <a:pt x="7279" y="3692"/>
                      <a:pt x="7295" y="3730"/>
                      <a:pt x="7311" y="3769"/>
                    </a:cubicBezTo>
                    <a:cubicBezTo>
                      <a:pt x="7331" y="3808"/>
                      <a:pt x="7350" y="3846"/>
                      <a:pt x="7370" y="3885"/>
                    </a:cubicBezTo>
                    <a:lnTo>
                      <a:pt x="7450" y="3980"/>
                    </a:lnTo>
                    <a:cubicBezTo>
                      <a:pt x="7477" y="4012"/>
                      <a:pt x="7504" y="4043"/>
                      <a:pt x="7531" y="4075"/>
                    </a:cubicBezTo>
                    <a:cubicBezTo>
                      <a:pt x="7561" y="4107"/>
                      <a:pt x="7592" y="4138"/>
                      <a:pt x="7622" y="4170"/>
                    </a:cubicBezTo>
                    <a:lnTo>
                      <a:pt x="7702" y="4262"/>
                    </a:lnTo>
                    <a:cubicBezTo>
                      <a:pt x="7723" y="4293"/>
                      <a:pt x="7745" y="4324"/>
                      <a:pt x="7766" y="4355"/>
                    </a:cubicBezTo>
                    <a:cubicBezTo>
                      <a:pt x="7775" y="4386"/>
                      <a:pt x="7784" y="4416"/>
                      <a:pt x="7793" y="4447"/>
                    </a:cubicBezTo>
                    <a:cubicBezTo>
                      <a:pt x="7777" y="4457"/>
                      <a:pt x="7761" y="4466"/>
                      <a:pt x="7745" y="4476"/>
                    </a:cubicBezTo>
                    <a:lnTo>
                      <a:pt x="7697" y="4503"/>
                    </a:lnTo>
                    <a:cubicBezTo>
                      <a:pt x="7681" y="4513"/>
                      <a:pt x="7665" y="4524"/>
                      <a:pt x="7649" y="4534"/>
                    </a:cubicBezTo>
                    <a:cubicBezTo>
                      <a:pt x="7635" y="4542"/>
                      <a:pt x="7620" y="4550"/>
                      <a:pt x="7606" y="4558"/>
                    </a:cubicBezTo>
                    <a:cubicBezTo>
                      <a:pt x="7593" y="4562"/>
                      <a:pt x="7581" y="4567"/>
                      <a:pt x="7568" y="4571"/>
                    </a:cubicBezTo>
                    <a:cubicBezTo>
                      <a:pt x="7541" y="4575"/>
                      <a:pt x="7515" y="4578"/>
                      <a:pt x="7488" y="4582"/>
                    </a:cubicBezTo>
                    <a:lnTo>
                      <a:pt x="7413" y="4603"/>
                    </a:lnTo>
                    <a:cubicBezTo>
                      <a:pt x="7383" y="4612"/>
                      <a:pt x="7352" y="4620"/>
                      <a:pt x="7322" y="4629"/>
                    </a:cubicBezTo>
                    <a:cubicBezTo>
                      <a:pt x="7295" y="4640"/>
                      <a:pt x="7269" y="4652"/>
                      <a:pt x="7242" y="4663"/>
                    </a:cubicBezTo>
                    <a:cubicBezTo>
                      <a:pt x="7219" y="4675"/>
                      <a:pt x="7195" y="4686"/>
                      <a:pt x="7172" y="4698"/>
                    </a:cubicBezTo>
                    <a:cubicBezTo>
                      <a:pt x="7151" y="4708"/>
                      <a:pt x="7129" y="4717"/>
                      <a:pt x="7108" y="4727"/>
                    </a:cubicBezTo>
                    <a:cubicBezTo>
                      <a:pt x="7090" y="4724"/>
                      <a:pt x="7072" y="4722"/>
                      <a:pt x="7054" y="4719"/>
                    </a:cubicBezTo>
                    <a:cubicBezTo>
                      <a:pt x="7042" y="4623"/>
                      <a:pt x="7029" y="4527"/>
                      <a:pt x="7017" y="4431"/>
                    </a:cubicBezTo>
                    <a:lnTo>
                      <a:pt x="6947" y="4431"/>
                    </a:lnTo>
                    <a:lnTo>
                      <a:pt x="6893" y="4434"/>
                    </a:lnTo>
                    <a:lnTo>
                      <a:pt x="6840" y="4434"/>
                    </a:lnTo>
                    <a:lnTo>
                      <a:pt x="6770" y="4437"/>
                    </a:lnTo>
                    <a:lnTo>
                      <a:pt x="6663" y="4442"/>
                    </a:lnTo>
                    <a:cubicBezTo>
                      <a:pt x="6659" y="4490"/>
                      <a:pt x="6656" y="4539"/>
                      <a:pt x="6652" y="4587"/>
                    </a:cubicBezTo>
                    <a:cubicBezTo>
                      <a:pt x="6649" y="4637"/>
                      <a:pt x="6645" y="4687"/>
                      <a:pt x="6642" y="4737"/>
                    </a:cubicBezTo>
                    <a:cubicBezTo>
                      <a:pt x="6640" y="4786"/>
                      <a:pt x="6638" y="4836"/>
                      <a:pt x="6636" y="4885"/>
                    </a:cubicBezTo>
                    <a:cubicBezTo>
                      <a:pt x="6629" y="4934"/>
                      <a:pt x="6622" y="4984"/>
                      <a:pt x="6615" y="5033"/>
                    </a:cubicBezTo>
                    <a:cubicBezTo>
                      <a:pt x="6601" y="5069"/>
                      <a:pt x="6586" y="5105"/>
                      <a:pt x="6572" y="5141"/>
                    </a:cubicBezTo>
                    <a:lnTo>
                      <a:pt x="6524" y="5252"/>
                    </a:lnTo>
                    <a:cubicBezTo>
                      <a:pt x="6508" y="5285"/>
                      <a:pt x="6492" y="5319"/>
                      <a:pt x="6476" y="5352"/>
                    </a:cubicBezTo>
                    <a:cubicBezTo>
                      <a:pt x="6467" y="5386"/>
                      <a:pt x="6458" y="5421"/>
                      <a:pt x="6449" y="5455"/>
                    </a:cubicBezTo>
                    <a:cubicBezTo>
                      <a:pt x="6451" y="5487"/>
                      <a:pt x="6452" y="5518"/>
                      <a:pt x="6454" y="5550"/>
                    </a:cubicBezTo>
                    <a:cubicBezTo>
                      <a:pt x="6450" y="5552"/>
                      <a:pt x="6447" y="5554"/>
                      <a:pt x="6443" y="5556"/>
                    </a:cubicBezTo>
                    <a:lnTo>
                      <a:pt x="6427" y="5556"/>
                    </a:lnTo>
                    <a:lnTo>
                      <a:pt x="6427" y="5556"/>
                    </a:lnTo>
                    <a:cubicBezTo>
                      <a:pt x="6425" y="5557"/>
                      <a:pt x="6424" y="5557"/>
                      <a:pt x="6422" y="5558"/>
                    </a:cubicBezTo>
                    <a:lnTo>
                      <a:pt x="6422" y="5566"/>
                    </a:lnTo>
                    <a:lnTo>
                      <a:pt x="6422" y="5571"/>
                    </a:lnTo>
                    <a:lnTo>
                      <a:pt x="6422" y="5582"/>
                    </a:lnTo>
                    <a:lnTo>
                      <a:pt x="6422" y="5595"/>
                    </a:lnTo>
                    <a:lnTo>
                      <a:pt x="6347" y="5682"/>
                    </a:lnTo>
                    <a:cubicBezTo>
                      <a:pt x="6327" y="5713"/>
                      <a:pt x="6308" y="5744"/>
                      <a:pt x="6288" y="5775"/>
                    </a:cubicBezTo>
                    <a:cubicBezTo>
                      <a:pt x="6279" y="5807"/>
                      <a:pt x="6270" y="5840"/>
                      <a:pt x="6261" y="5872"/>
                    </a:cubicBezTo>
                    <a:cubicBezTo>
                      <a:pt x="6258" y="5907"/>
                      <a:pt x="6254" y="5943"/>
                      <a:pt x="6251" y="5978"/>
                    </a:cubicBezTo>
                    <a:cubicBezTo>
                      <a:pt x="6246" y="6013"/>
                      <a:pt x="6240" y="6048"/>
                      <a:pt x="6235" y="6083"/>
                    </a:cubicBezTo>
                    <a:lnTo>
                      <a:pt x="6229" y="6194"/>
                    </a:lnTo>
                    <a:lnTo>
                      <a:pt x="6208" y="6302"/>
                    </a:lnTo>
                    <a:cubicBezTo>
                      <a:pt x="6195" y="6339"/>
                      <a:pt x="6183" y="6376"/>
                      <a:pt x="6170" y="6413"/>
                    </a:cubicBezTo>
                    <a:lnTo>
                      <a:pt x="5978" y="7213"/>
                    </a:lnTo>
                    <a:lnTo>
                      <a:pt x="5951" y="7300"/>
                    </a:lnTo>
                    <a:cubicBezTo>
                      <a:pt x="5946" y="7333"/>
                      <a:pt x="5940" y="7365"/>
                      <a:pt x="5935" y="7398"/>
                    </a:cubicBezTo>
                    <a:cubicBezTo>
                      <a:pt x="5933" y="7428"/>
                      <a:pt x="5931" y="7457"/>
                      <a:pt x="5929" y="7487"/>
                    </a:cubicBezTo>
                    <a:lnTo>
                      <a:pt x="5929" y="7585"/>
                    </a:lnTo>
                    <a:lnTo>
                      <a:pt x="5929" y="7672"/>
                    </a:lnTo>
                    <a:cubicBezTo>
                      <a:pt x="5924" y="7699"/>
                      <a:pt x="5918" y="7727"/>
                      <a:pt x="5913" y="7754"/>
                    </a:cubicBezTo>
                    <a:cubicBezTo>
                      <a:pt x="5908" y="7780"/>
                      <a:pt x="5902" y="7805"/>
                      <a:pt x="5897" y="7831"/>
                    </a:cubicBezTo>
                    <a:cubicBezTo>
                      <a:pt x="5886" y="7859"/>
                      <a:pt x="5876" y="7887"/>
                      <a:pt x="5865" y="7915"/>
                    </a:cubicBezTo>
                    <a:lnTo>
                      <a:pt x="5865" y="7997"/>
                    </a:lnTo>
                    <a:cubicBezTo>
                      <a:pt x="5872" y="8022"/>
                      <a:pt x="5879" y="8048"/>
                      <a:pt x="5886" y="8073"/>
                    </a:cubicBezTo>
                    <a:cubicBezTo>
                      <a:pt x="5899" y="8098"/>
                      <a:pt x="5911" y="8122"/>
                      <a:pt x="5924" y="8147"/>
                    </a:cubicBezTo>
                    <a:lnTo>
                      <a:pt x="5972" y="8216"/>
                    </a:lnTo>
                    <a:lnTo>
                      <a:pt x="6020" y="8282"/>
                    </a:lnTo>
                    <a:lnTo>
                      <a:pt x="6069" y="8343"/>
                    </a:lnTo>
                    <a:cubicBezTo>
                      <a:pt x="6092" y="8412"/>
                      <a:pt x="6115" y="8482"/>
                      <a:pt x="6138" y="8551"/>
                    </a:cubicBezTo>
                    <a:lnTo>
                      <a:pt x="6111" y="8572"/>
                    </a:lnTo>
                    <a:cubicBezTo>
                      <a:pt x="6097" y="8576"/>
                      <a:pt x="6083" y="8581"/>
                      <a:pt x="6069" y="8585"/>
                    </a:cubicBezTo>
                    <a:cubicBezTo>
                      <a:pt x="6056" y="8590"/>
                      <a:pt x="6044" y="8594"/>
                      <a:pt x="6031" y="8599"/>
                    </a:cubicBezTo>
                    <a:cubicBezTo>
                      <a:pt x="6020" y="8606"/>
                      <a:pt x="6010" y="8613"/>
                      <a:pt x="5999" y="8620"/>
                    </a:cubicBezTo>
                    <a:cubicBezTo>
                      <a:pt x="6022" y="8623"/>
                      <a:pt x="6046" y="8627"/>
                      <a:pt x="6069" y="8630"/>
                    </a:cubicBezTo>
                    <a:cubicBezTo>
                      <a:pt x="6085" y="8634"/>
                      <a:pt x="6101" y="8639"/>
                      <a:pt x="6117" y="8643"/>
                    </a:cubicBezTo>
                    <a:cubicBezTo>
                      <a:pt x="6131" y="8652"/>
                      <a:pt x="6146" y="8661"/>
                      <a:pt x="6160" y="8670"/>
                    </a:cubicBezTo>
                    <a:cubicBezTo>
                      <a:pt x="6153" y="8687"/>
                      <a:pt x="6145" y="8703"/>
                      <a:pt x="6138" y="8720"/>
                    </a:cubicBezTo>
                    <a:cubicBezTo>
                      <a:pt x="6140" y="8737"/>
                      <a:pt x="6142" y="8753"/>
                      <a:pt x="6144" y="8770"/>
                    </a:cubicBezTo>
                    <a:cubicBezTo>
                      <a:pt x="6156" y="8789"/>
                      <a:pt x="6169" y="8807"/>
                      <a:pt x="6181" y="8826"/>
                    </a:cubicBezTo>
                    <a:cubicBezTo>
                      <a:pt x="6199" y="8842"/>
                      <a:pt x="6217" y="8857"/>
                      <a:pt x="6235" y="8873"/>
                    </a:cubicBezTo>
                    <a:cubicBezTo>
                      <a:pt x="6253" y="8888"/>
                      <a:pt x="6270" y="8903"/>
                      <a:pt x="6288" y="8918"/>
                    </a:cubicBezTo>
                    <a:lnTo>
                      <a:pt x="6352" y="8952"/>
                    </a:lnTo>
                    <a:lnTo>
                      <a:pt x="6465" y="9005"/>
                    </a:lnTo>
                    <a:lnTo>
                      <a:pt x="6583" y="9063"/>
                    </a:lnTo>
                    <a:lnTo>
                      <a:pt x="6706" y="9116"/>
                    </a:lnTo>
                    <a:lnTo>
                      <a:pt x="6781" y="9140"/>
                    </a:lnTo>
                    <a:lnTo>
                      <a:pt x="6867" y="9161"/>
                    </a:lnTo>
                    <a:lnTo>
                      <a:pt x="6958" y="9179"/>
                    </a:lnTo>
                    <a:lnTo>
                      <a:pt x="7043" y="9200"/>
                    </a:lnTo>
                    <a:lnTo>
                      <a:pt x="7134" y="9224"/>
                    </a:lnTo>
                    <a:lnTo>
                      <a:pt x="7220" y="9248"/>
                    </a:lnTo>
                    <a:lnTo>
                      <a:pt x="7290" y="9279"/>
                    </a:lnTo>
                    <a:lnTo>
                      <a:pt x="7343" y="9314"/>
                    </a:lnTo>
                    <a:cubicBezTo>
                      <a:pt x="7357" y="9329"/>
                      <a:pt x="7372" y="9344"/>
                      <a:pt x="7386" y="9359"/>
                    </a:cubicBezTo>
                    <a:cubicBezTo>
                      <a:pt x="7393" y="9376"/>
                      <a:pt x="7401" y="9392"/>
                      <a:pt x="7408" y="9409"/>
                    </a:cubicBezTo>
                    <a:lnTo>
                      <a:pt x="7381" y="9433"/>
                    </a:lnTo>
                    <a:cubicBezTo>
                      <a:pt x="7374" y="9443"/>
                      <a:pt x="7366" y="9454"/>
                      <a:pt x="7359" y="9464"/>
                    </a:cubicBezTo>
                    <a:lnTo>
                      <a:pt x="7333" y="9493"/>
                    </a:lnTo>
                    <a:cubicBezTo>
                      <a:pt x="7317" y="9503"/>
                      <a:pt x="7300" y="9512"/>
                      <a:pt x="7284" y="9522"/>
                    </a:cubicBezTo>
                    <a:lnTo>
                      <a:pt x="7193" y="9546"/>
                    </a:lnTo>
                    <a:lnTo>
                      <a:pt x="7081" y="9559"/>
                    </a:lnTo>
                    <a:lnTo>
                      <a:pt x="6958" y="9562"/>
                    </a:lnTo>
                    <a:lnTo>
                      <a:pt x="6824" y="9559"/>
                    </a:lnTo>
                    <a:lnTo>
                      <a:pt x="6690" y="9551"/>
                    </a:lnTo>
                    <a:lnTo>
                      <a:pt x="6567" y="9546"/>
                    </a:lnTo>
                    <a:lnTo>
                      <a:pt x="6454" y="9538"/>
                    </a:lnTo>
                    <a:lnTo>
                      <a:pt x="6261" y="9525"/>
                    </a:lnTo>
                    <a:lnTo>
                      <a:pt x="6074" y="9493"/>
                    </a:lnTo>
                    <a:lnTo>
                      <a:pt x="5903" y="9454"/>
                    </a:lnTo>
                    <a:lnTo>
                      <a:pt x="5726" y="9401"/>
                    </a:lnTo>
                    <a:lnTo>
                      <a:pt x="5560" y="9351"/>
                    </a:lnTo>
                    <a:lnTo>
                      <a:pt x="5404" y="9295"/>
                    </a:lnTo>
                    <a:lnTo>
                      <a:pt x="5244" y="9245"/>
                    </a:lnTo>
                    <a:lnTo>
                      <a:pt x="5083" y="9250"/>
                    </a:lnTo>
                    <a:cubicBezTo>
                      <a:pt x="5062" y="9248"/>
                      <a:pt x="5040" y="9247"/>
                      <a:pt x="5019" y="9245"/>
                    </a:cubicBezTo>
                    <a:lnTo>
                      <a:pt x="4944" y="9227"/>
                    </a:lnTo>
                    <a:lnTo>
                      <a:pt x="4853" y="9211"/>
                    </a:lnTo>
                    <a:lnTo>
                      <a:pt x="4762" y="9187"/>
                    </a:lnTo>
                    <a:lnTo>
                      <a:pt x="4681" y="9163"/>
                    </a:lnTo>
                    <a:cubicBezTo>
                      <a:pt x="4660" y="9153"/>
                      <a:pt x="4638" y="9144"/>
                      <a:pt x="4617" y="9134"/>
                    </a:cubicBezTo>
                    <a:lnTo>
                      <a:pt x="4585" y="9105"/>
                    </a:lnTo>
                    <a:cubicBezTo>
                      <a:pt x="4581" y="9090"/>
                      <a:pt x="4578" y="9075"/>
                      <a:pt x="4574" y="9060"/>
                    </a:cubicBezTo>
                    <a:cubicBezTo>
                      <a:pt x="4578" y="9042"/>
                      <a:pt x="4581" y="9023"/>
                      <a:pt x="4585" y="9005"/>
                    </a:cubicBezTo>
                    <a:cubicBezTo>
                      <a:pt x="4592" y="8986"/>
                      <a:pt x="4599" y="8966"/>
                      <a:pt x="4606" y="8947"/>
                    </a:cubicBezTo>
                    <a:cubicBezTo>
                      <a:pt x="4617" y="8926"/>
                      <a:pt x="4627" y="8905"/>
                      <a:pt x="4638" y="8884"/>
                    </a:cubicBezTo>
                    <a:cubicBezTo>
                      <a:pt x="4652" y="8863"/>
                      <a:pt x="4667" y="8841"/>
                      <a:pt x="4681" y="8820"/>
                    </a:cubicBezTo>
                    <a:cubicBezTo>
                      <a:pt x="4695" y="8799"/>
                      <a:pt x="4710" y="8778"/>
                      <a:pt x="4724" y="8757"/>
                    </a:cubicBezTo>
                    <a:cubicBezTo>
                      <a:pt x="4735" y="8738"/>
                      <a:pt x="4745" y="8718"/>
                      <a:pt x="4756" y="8699"/>
                    </a:cubicBezTo>
                    <a:cubicBezTo>
                      <a:pt x="4765" y="8681"/>
                      <a:pt x="4774" y="8664"/>
                      <a:pt x="4783" y="8646"/>
                    </a:cubicBezTo>
                    <a:cubicBezTo>
                      <a:pt x="4788" y="8632"/>
                      <a:pt x="4794" y="8618"/>
                      <a:pt x="4799" y="8604"/>
                    </a:cubicBezTo>
                    <a:lnTo>
                      <a:pt x="4676" y="8572"/>
                    </a:lnTo>
                    <a:cubicBezTo>
                      <a:pt x="4647" y="8561"/>
                      <a:pt x="4619" y="8549"/>
                      <a:pt x="4590" y="8538"/>
                    </a:cubicBezTo>
                    <a:cubicBezTo>
                      <a:pt x="4572" y="8526"/>
                      <a:pt x="4555" y="8513"/>
                      <a:pt x="4537" y="8501"/>
                    </a:cubicBezTo>
                    <a:cubicBezTo>
                      <a:pt x="4524" y="8487"/>
                      <a:pt x="4512" y="8473"/>
                      <a:pt x="4499" y="8459"/>
                    </a:cubicBezTo>
                    <a:cubicBezTo>
                      <a:pt x="4495" y="8444"/>
                      <a:pt x="4492" y="8429"/>
                      <a:pt x="4488" y="8414"/>
                    </a:cubicBezTo>
                    <a:lnTo>
                      <a:pt x="4494" y="8366"/>
                    </a:lnTo>
                    <a:cubicBezTo>
                      <a:pt x="4499" y="8349"/>
                      <a:pt x="4505" y="8333"/>
                      <a:pt x="4510" y="8316"/>
                    </a:cubicBezTo>
                    <a:cubicBezTo>
                      <a:pt x="4519" y="8298"/>
                      <a:pt x="4528" y="8281"/>
                      <a:pt x="4537" y="8263"/>
                    </a:cubicBezTo>
                    <a:cubicBezTo>
                      <a:pt x="4546" y="8246"/>
                      <a:pt x="4554" y="8228"/>
                      <a:pt x="4563" y="8211"/>
                    </a:cubicBezTo>
                    <a:cubicBezTo>
                      <a:pt x="4570" y="8192"/>
                      <a:pt x="4578" y="8174"/>
                      <a:pt x="4585" y="8155"/>
                    </a:cubicBezTo>
                    <a:cubicBezTo>
                      <a:pt x="4592" y="8136"/>
                      <a:pt x="4599" y="8116"/>
                      <a:pt x="4606" y="8097"/>
                    </a:cubicBezTo>
                    <a:cubicBezTo>
                      <a:pt x="4608" y="8079"/>
                      <a:pt x="4610" y="8060"/>
                      <a:pt x="4612" y="8042"/>
                    </a:cubicBezTo>
                    <a:cubicBezTo>
                      <a:pt x="4610" y="8023"/>
                      <a:pt x="4608" y="8003"/>
                      <a:pt x="4606" y="7984"/>
                    </a:cubicBezTo>
                    <a:cubicBezTo>
                      <a:pt x="4601" y="7963"/>
                      <a:pt x="4595" y="7941"/>
                      <a:pt x="4590" y="7920"/>
                    </a:cubicBezTo>
                    <a:cubicBezTo>
                      <a:pt x="4588" y="7893"/>
                      <a:pt x="4587" y="7865"/>
                      <a:pt x="4585" y="7838"/>
                    </a:cubicBezTo>
                    <a:lnTo>
                      <a:pt x="4585" y="7746"/>
                    </a:lnTo>
                    <a:cubicBezTo>
                      <a:pt x="4587" y="7713"/>
                      <a:pt x="4588" y="7679"/>
                      <a:pt x="4590" y="7646"/>
                    </a:cubicBezTo>
                    <a:cubicBezTo>
                      <a:pt x="4595" y="7614"/>
                      <a:pt x="4601" y="7583"/>
                      <a:pt x="4606" y="7551"/>
                    </a:cubicBezTo>
                    <a:cubicBezTo>
                      <a:pt x="4613" y="7522"/>
                      <a:pt x="4621" y="7493"/>
                      <a:pt x="4628" y="7464"/>
                    </a:cubicBezTo>
                    <a:cubicBezTo>
                      <a:pt x="4633" y="7417"/>
                      <a:pt x="4639" y="7371"/>
                      <a:pt x="4644" y="7324"/>
                    </a:cubicBezTo>
                    <a:cubicBezTo>
                      <a:pt x="4649" y="7274"/>
                      <a:pt x="4655" y="7223"/>
                      <a:pt x="4660" y="7173"/>
                    </a:cubicBezTo>
                    <a:lnTo>
                      <a:pt x="4660" y="7018"/>
                    </a:lnTo>
                    <a:cubicBezTo>
                      <a:pt x="4658" y="6963"/>
                      <a:pt x="4657" y="6909"/>
                      <a:pt x="4655" y="6854"/>
                    </a:cubicBezTo>
                    <a:cubicBezTo>
                      <a:pt x="4649" y="6800"/>
                      <a:pt x="4644" y="6747"/>
                      <a:pt x="4638" y="6693"/>
                    </a:cubicBezTo>
                    <a:cubicBezTo>
                      <a:pt x="4636" y="6642"/>
                      <a:pt x="4635" y="6591"/>
                      <a:pt x="4633" y="6540"/>
                    </a:cubicBezTo>
                    <a:cubicBezTo>
                      <a:pt x="4631" y="6492"/>
                      <a:pt x="4630" y="6443"/>
                      <a:pt x="4628" y="6395"/>
                    </a:cubicBezTo>
                    <a:lnTo>
                      <a:pt x="4628" y="6310"/>
                    </a:lnTo>
                    <a:cubicBezTo>
                      <a:pt x="4630" y="6282"/>
                      <a:pt x="4631" y="6254"/>
                      <a:pt x="4633" y="6226"/>
                    </a:cubicBezTo>
                    <a:cubicBezTo>
                      <a:pt x="4637" y="6197"/>
                      <a:pt x="4640" y="6168"/>
                      <a:pt x="4644" y="6139"/>
                    </a:cubicBezTo>
                    <a:cubicBezTo>
                      <a:pt x="4649" y="6111"/>
                      <a:pt x="4655" y="6082"/>
                      <a:pt x="4660" y="6054"/>
                    </a:cubicBezTo>
                    <a:cubicBezTo>
                      <a:pt x="4665" y="6025"/>
                      <a:pt x="4671" y="5996"/>
                      <a:pt x="4676" y="5967"/>
                    </a:cubicBezTo>
                    <a:lnTo>
                      <a:pt x="4676" y="5891"/>
                    </a:lnTo>
                    <a:cubicBezTo>
                      <a:pt x="4672" y="5866"/>
                      <a:pt x="4669" y="5842"/>
                      <a:pt x="4665" y="5817"/>
                    </a:cubicBezTo>
                    <a:lnTo>
                      <a:pt x="4638" y="5751"/>
                    </a:lnTo>
                    <a:cubicBezTo>
                      <a:pt x="4620" y="5732"/>
                      <a:pt x="4603" y="5712"/>
                      <a:pt x="4585" y="5693"/>
                    </a:cubicBezTo>
                    <a:lnTo>
                      <a:pt x="4585" y="5709"/>
                    </a:lnTo>
                    <a:cubicBezTo>
                      <a:pt x="4572" y="5719"/>
                      <a:pt x="4560" y="5730"/>
                      <a:pt x="4547" y="5740"/>
                    </a:cubicBezTo>
                    <a:cubicBezTo>
                      <a:pt x="4535" y="5755"/>
                      <a:pt x="4522" y="5770"/>
                      <a:pt x="4510" y="5785"/>
                    </a:cubicBezTo>
                    <a:cubicBezTo>
                      <a:pt x="4503" y="5799"/>
                      <a:pt x="4495" y="5813"/>
                      <a:pt x="4488" y="5827"/>
                    </a:cubicBezTo>
                    <a:cubicBezTo>
                      <a:pt x="4485" y="5842"/>
                      <a:pt x="4481" y="5857"/>
                      <a:pt x="4478" y="5872"/>
                    </a:cubicBezTo>
                    <a:cubicBezTo>
                      <a:pt x="4467" y="5876"/>
                      <a:pt x="4457" y="5881"/>
                      <a:pt x="4446" y="5885"/>
                    </a:cubicBezTo>
                    <a:lnTo>
                      <a:pt x="4408" y="5914"/>
                    </a:lnTo>
                    <a:lnTo>
                      <a:pt x="4371" y="5954"/>
                    </a:lnTo>
                    <a:cubicBezTo>
                      <a:pt x="4357" y="5970"/>
                      <a:pt x="4342" y="5986"/>
                      <a:pt x="4328" y="6002"/>
                    </a:cubicBezTo>
                    <a:cubicBezTo>
                      <a:pt x="4312" y="6020"/>
                      <a:pt x="4296" y="6039"/>
                      <a:pt x="4280" y="6057"/>
                    </a:cubicBezTo>
                    <a:lnTo>
                      <a:pt x="4237" y="6112"/>
                    </a:lnTo>
                    <a:cubicBezTo>
                      <a:pt x="4226" y="6130"/>
                      <a:pt x="4216" y="6147"/>
                      <a:pt x="4205" y="6165"/>
                    </a:cubicBezTo>
                    <a:cubicBezTo>
                      <a:pt x="4191" y="6182"/>
                      <a:pt x="4176" y="6198"/>
                      <a:pt x="4162" y="6215"/>
                    </a:cubicBezTo>
                    <a:cubicBezTo>
                      <a:pt x="4123" y="6263"/>
                      <a:pt x="4083" y="6310"/>
                      <a:pt x="4044" y="6358"/>
                    </a:cubicBezTo>
                    <a:cubicBezTo>
                      <a:pt x="3999" y="6405"/>
                      <a:pt x="3955" y="6453"/>
                      <a:pt x="3910" y="6500"/>
                    </a:cubicBezTo>
                    <a:lnTo>
                      <a:pt x="3787" y="6646"/>
                    </a:lnTo>
                    <a:cubicBezTo>
                      <a:pt x="3751" y="6693"/>
                      <a:pt x="3716" y="6741"/>
                      <a:pt x="3680" y="6788"/>
                    </a:cubicBezTo>
                    <a:cubicBezTo>
                      <a:pt x="3653" y="6834"/>
                      <a:pt x="3626" y="6879"/>
                      <a:pt x="3599" y="6925"/>
                    </a:cubicBezTo>
                    <a:lnTo>
                      <a:pt x="3599" y="6928"/>
                    </a:lnTo>
                    <a:lnTo>
                      <a:pt x="3599" y="6931"/>
                    </a:lnTo>
                    <a:cubicBezTo>
                      <a:pt x="3601" y="6933"/>
                      <a:pt x="3603" y="6934"/>
                      <a:pt x="3605" y="6936"/>
                    </a:cubicBezTo>
                    <a:lnTo>
                      <a:pt x="3605" y="6941"/>
                    </a:lnTo>
                    <a:cubicBezTo>
                      <a:pt x="3610" y="6945"/>
                      <a:pt x="3616" y="6948"/>
                      <a:pt x="3621" y="6952"/>
                    </a:cubicBezTo>
                    <a:cubicBezTo>
                      <a:pt x="3601" y="6948"/>
                      <a:pt x="3582" y="6945"/>
                      <a:pt x="3562" y="6941"/>
                    </a:cubicBezTo>
                    <a:cubicBezTo>
                      <a:pt x="3553" y="6960"/>
                      <a:pt x="3544" y="6978"/>
                      <a:pt x="3535" y="6997"/>
                    </a:cubicBezTo>
                    <a:lnTo>
                      <a:pt x="3492" y="7052"/>
                    </a:lnTo>
                    <a:cubicBezTo>
                      <a:pt x="3480" y="7069"/>
                      <a:pt x="3467" y="7085"/>
                      <a:pt x="3455" y="7102"/>
                    </a:cubicBezTo>
                    <a:lnTo>
                      <a:pt x="3407" y="7150"/>
                    </a:lnTo>
                    <a:cubicBezTo>
                      <a:pt x="3394" y="7161"/>
                      <a:pt x="3382" y="7173"/>
                      <a:pt x="3369" y="7184"/>
                    </a:cubicBezTo>
                    <a:lnTo>
                      <a:pt x="3348" y="7226"/>
                    </a:lnTo>
                    <a:lnTo>
                      <a:pt x="3348" y="7266"/>
                    </a:lnTo>
                    <a:lnTo>
                      <a:pt x="3348" y="7308"/>
                    </a:lnTo>
                    <a:cubicBezTo>
                      <a:pt x="3351" y="7320"/>
                      <a:pt x="3355" y="7333"/>
                      <a:pt x="3358" y="7345"/>
                    </a:cubicBezTo>
                    <a:cubicBezTo>
                      <a:pt x="3355" y="7356"/>
                      <a:pt x="3351" y="7366"/>
                      <a:pt x="3348" y="7377"/>
                    </a:cubicBezTo>
                    <a:cubicBezTo>
                      <a:pt x="3330" y="7409"/>
                      <a:pt x="3312" y="7442"/>
                      <a:pt x="3294" y="7474"/>
                    </a:cubicBezTo>
                    <a:cubicBezTo>
                      <a:pt x="3271" y="7508"/>
                      <a:pt x="3247" y="7541"/>
                      <a:pt x="3224" y="7575"/>
                    </a:cubicBezTo>
                    <a:lnTo>
                      <a:pt x="3160" y="7672"/>
                    </a:lnTo>
                    <a:cubicBezTo>
                      <a:pt x="3142" y="7705"/>
                      <a:pt x="3125" y="7737"/>
                      <a:pt x="3107" y="7770"/>
                    </a:cubicBezTo>
                    <a:cubicBezTo>
                      <a:pt x="3093" y="7803"/>
                      <a:pt x="3078" y="7835"/>
                      <a:pt x="3064" y="7868"/>
                    </a:cubicBezTo>
                    <a:lnTo>
                      <a:pt x="3037" y="7970"/>
                    </a:lnTo>
                    <a:lnTo>
                      <a:pt x="3037" y="8076"/>
                    </a:lnTo>
                    <a:cubicBezTo>
                      <a:pt x="3048" y="8113"/>
                      <a:pt x="3058" y="8150"/>
                      <a:pt x="3069" y="8187"/>
                    </a:cubicBezTo>
                    <a:cubicBezTo>
                      <a:pt x="3073" y="8206"/>
                      <a:pt x="3076" y="8226"/>
                      <a:pt x="3080" y="8245"/>
                    </a:cubicBezTo>
                    <a:cubicBezTo>
                      <a:pt x="3075" y="8264"/>
                      <a:pt x="3069" y="8284"/>
                      <a:pt x="3064" y="8303"/>
                    </a:cubicBezTo>
                    <a:cubicBezTo>
                      <a:pt x="3053" y="8321"/>
                      <a:pt x="3043" y="8338"/>
                      <a:pt x="3032" y="8356"/>
                    </a:cubicBezTo>
                    <a:cubicBezTo>
                      <a:pt x="3018" y="8374"/>
                      <a:pt x="3003" y="8391"/>
                      <a:pt x="2989" y="8409"/>
                    </a:cubicBezTo>
                    <a:cubicBezTo>
                      <a:pt x="2980" y="8425"/>
                      <a:pt x="2971" y="8440"/>
                      <a:pt x="2962" y="8456"/>
                    </a:cubicBezTo>
                    <a:cubicBezTo>
                      <a:pt x="2955" y="8469"/>
                      <a:pt x="2948" y="8483"/>
                      <a:pt x="2941" y="8496"/>
                    </a:cubicBezTo>
                    <a:cubicBezTo>
                      <a:pt x="2943" y="8507"/>
                      <a:pt x="2944" y="8519"/>
                      <a:pt x="2946" y="8530"/>
                    </a:cubicBezTo>
                    <a:lnTo>
                      <a:pt x="3198" y="8767"/>
                    </a:lnTo>
                    <a:lnTo>
                      <a:pt x="3198" y="8836"/>
                    </a:lnTo>
                    <a:lnTo>
                      <a:pt x="3171" y="8884"/>
                    </a:lnTo>
                    <a:lnTo>
                      <a:pt x="3133" y="8934"/>
                    </a:lnTo>
                    <a:cubicBezTo>
                      <a:pt x="3119" y="8952"/>
                      <a:pt x="3105" y="8971"/>
                      <a:pt x="3091" y="8989"/>
                    </a:cubicBezTo>
                    <a:cubicBezTo>
                      <a:pt x="3078" y="9008"/>
                      <a:pt x="3066" y="9026"/>
                      <a:pt x="3053" y="9045"/>
                    </a:cubicBezTo>
                    <a:cubicBezTo>
                      <a:pt x="3041" y="9062"/>
                      <a:pt x="3028" y="9080"/>
                      <a:pt x="3016" y="9097"/>
                    </a:cubicBezTo>
                    <a:cubicBezTo>
                      <a:pt x="3009" y="9113"/>
                      <a:pt x="3001" y="9129"/>
                      <a:pt x="2994" y="9145"/>
                    </a:cubicBezTo>
                    <a:cubicBezTo>
                      <a:pt x="2996" y="9158"/>
                      <a:pt x="2997" y="9171"/>
                      <a:pt x="2999" y="9184"/>
                    </a:cubicBezTo>
                    <a:cubicBezTo>
                      <a:pt x="3013" y="9213"/>
                      <a:pt x="3028" y="9243"/>
                      <a:pt x="3042" y="9272"/>
                    </a:cubicBezTo>
                    <a:lnTo>
                      <a:pt x="3107" y="9364"/>
                    </a:lnTo>
                    <a:lnTo>
                      <a:pt x="3176" y="9454"/>
                    </a:lnTo>
                    <a:cubicBezTo>
                      <a:pt x="3197" y="9486"/>
                      <a:pt x="3219" y="9517"/>
                      <a:pt x="3240" y="9549"/>
                    </a:cubicBezTo>
                    <a:cubicBezTo>
                      <a:pt x="3256" y="9581"/>
                      <a:pt x="3273" y="9612"/>
                      <a:pt x="3289" y="9644"/>
                    </a:cubicBezTo>
                    <a:cubicBezTo>
                      <a:pt x="3300" y="9676"/>
                      <a:pt x="3310" y="9709"/>
                      <a:pt x="3321" y="9741"/>
                    </a:cubicBezTo>
                    <a:cubicBezTo>
                      <a:pt x="3323" y="9774"/>
                      <a:pt x="3324" y="9806"/>
                      <a:pt x="3326" y="9839"/>
                    </a:cubicBezTo>
                    <a:cubicBezTo>
                      <a:pt x="3317" y="9872"/>
                      <a:pt x="3308" y="9906"/>
                      <a:pt x="3299" y="9939"/>
                    </a:cubicBezTo>
                    <a:lnTo>
                      <a:pt x="3160" y="9974"/>
                    </a:lnTo>
                    <a:lnTo>
                      <a:pt x="3016" y="9992"/>
                    </a:lnTo>
                    <a:lnTo>
                      <a:pt x="2855" y="10000"/>
                    </a:lnTo>
                    <a:lnTo>
                      <a:pt x="2700" y="9997"/>
                    </a:lnTo>
                    <a:lnTo>
                      <a:pt x="2539" y="9979"/>
                    </a:lnTo>
                    <a:lnTo>
                      <a:pt x="2384" y="9955"/>
                    </a:lnTo>
                    <a:lnTo>
                      <a:pt x="2239" y="9921"/>
                    </a:lnTo>
                    <a:lnTo>
                      <a:pt x="2105" y="9881"/>
                    </a:lnTo>
                    <a:cubicBezTo>
                      <a:pt x="2066" y="9865"/>
                      <a:pt x="2026" y="9850"/>
                      <a:pt x="1987" y="9834"/>
                    </a:cubicBezTo>
                    <a:lnTo>
                      <a:pt x="1901" y="9781"/>
                    </a:lnTo>
                    <a:lnTo>
                      <a:pt x="1837" y="9723"/>
                    </a:lnTo>
                    <a:lnTo>
                      <a:pt x="1837" y="9514"/>
                    </a:lnTo>
                    <a:cubicBezTo>
                      <a:pt x="1828" y="9503"/>
                      <a:pt x="1819" y="9491"/>
                      <a:pt x="1810" y="9480"/>
                    </a:cubicBezTo>
                    <a:cubicBezTo>
                      <a:pt x="1798" y="9465"/>
                      <a:pt x="1785" y="9450"/>
                      <a:pt x="1773" y="9435"/>
                    </a:cubicBezTo>
                    <a:cubicBezTo>
                      <a:pt x="1764" y="9417"/>
                      <a:pt x="1755" y="9400"/>
                      <a:pt x="1746" y="9382"/>
                    </a:cubicBezTo>
                    <a:lnTo>
                      <a:pt x="1725" y="9316"/>
                    </a:lnTo>
                    <a:lnTo>
                      <a:pt x="1725" y="9248"/>
                    </a:lnTo>
                    <a:cubicBezTo>
                      <a:pt x="1732" y="9224"/>
                      <a:pt x="1739" y="9201"/>
                      <a:pt x="1746" y="9177"/>
                    </a:cubicBezTo>
                    <a:cubicBezTo>
                      <a:pt x="1751" y="9160"/>
                      <a:pt x="1757" y="9143"/>
                      <a:pt x="1762" y="9126"/>
                    </a:cubicBezTo>
                    <a:lnTo>
                      <a:pt x="1762" y="9071"/>
                    </a:lnTo>
                    <a:cubicBezTo>
                      <a:pt x="1755" y="9052"/>
                      <a:pt x="1748" y="9032"/>
                      <a:pt x="1741" y="9013"/>
                    </a:cubicBezTo>
                    <a:cubicBezTo>
                      <a:pt x="1736" y="8993"/>
                      <a:pt x="1730" y="8972"/>
                      <a:pt x="1725" y="8952"/>
                    </a:cubicBezTo>
                    <a:cubicBezTo>
                      <a:pt x="1721" y="8929"/>
                      <a:pt x="1718" y="8907"/>
                      <a:pt x="1714" y="8884"/>
                    </a:cubicBezTo>
                    <a:lnTo>
                      <a:pt x="1714" y="8810"/>
                    </a:lnTo>
                    <a:cubicBezTo>
                      <a:pt x="1721" y="8784"/>
                      <a:pt x="1728" y="8759"/>
                      <a:pt x="1735" y="8733"/>
                    </a:cubicBezTo>
                    <a:lnTo>
                      <a:pt x="1762" y="8667"/>
                    </a:lnTo>
                    <a:cubicBezTo>
                      <a:pt x="1775" y="8647"/>
                      <a:pt x="1787" y="8626"/>
                      <a:pt x="1800" y="8606"/>
                    </a:cubicBezTo>
                    <a:cubicBezTo>
                      <a:pt x="1812" y="8586"/>
                      <a:pt x="1825" y="8566"/>
                      <a:pt x="1837" y="8546"/>
                    </a:cubicBezTo>
                    <a:cubicBezTo>
                      <a:pt x="1848" y="8521"/>
                      <a:pt x="1858" y="8497"/>
                      <a:pt x="1869" y="8472"/>
                    </a:cubicBezTo>
                    <a:lnTo>
                      <a:pt x="1869" y="7820"/>
                    </a:lnTo>
                    <a:lnTo>
                      <a:pt x="1998" y="7020"/>
                    </a:lnTo>
                    <a:cubicBezTo>
                      <a:pt x="2085" y="6872"/>
                      <a:pt x="2173" y="6725"/>
                      <a:pt x="2260" y="6577"/>
                    </a:cubicBezTo>
                    <a:cubicBezTo>
                      <a:pt x="2265" y="6458"/>
                      <a:pt x="2271" y="6340"/>
                      <a:pt x="2276" y="6221"/>
                    </a:cubicBezTo>
                    <a:lnTo>
                      <a:pt x="2453" y="5735"/>
                    </a:lnTo>
                    <a:lnTo>
                      <a:pt x="2501" y="5606"/>
                    </a:lnTo>
                    <a:cubicBezTo>
                      <a:pt x="2514" y="5565"/>
                      <a:pt x="2526" y="5525"/>
                      <a:pt x="2539" y="5484"/>
                    </a:cubicBezTo>
                    <a:cubicBezTo>
                      <a:pt x="2546" y="5444"/>
                      <a:pt x="2553" y="5403"/>
                      <a:pt x="2560" y="5363"/>
                    </a:cubicBezTo>
                    <a:cubicBezTo>
                      <a:pt x="2571" y="5324"/>
                      <a:pt x="2581" y="5286"/>
                      <a:pt x="2592" y="5247"/>
                    </a:cubicBezTo>
                    <a:lnTo>
                      <a:pt x="2598" y="5202"/>
                    </a:lnTo>
                    <a:lnTo>
                      <a:pt x="2592" y="5154"/>
                    </a:lnTo>
                    <a:cubicBezTo>
                      <a:pt x="2590" y="5138"/>
                      <a:pt x="2589" y="5123"/>
                      <a:pt x="2587" y="5107"/>
                    </a:cubicBezTo>
                    <a:lnTo>
                      <a:pt x="2587" y="5059"/>
                    </a:lnTo>
                    <a:cubicBezTo>
                      <a:pt x="2596" y="5044"/>
                      <a:pt x="2605" y="5030"/>
                      <a:pt x="2614" y="5015"/>
                    </a:cubicBezTo>
                    <a:lnTo>
                      <a:pt x="2592" y="5015"/>
                    </a:lnTo>
                    <a:lnTo>
                      <a:pt x="2587" y="5015"/>
                    </a:lnTo>
                    <a:lnTo>
                      <a:pt x="2582" y="5015"/>
                    </a:lnTo>
                    <a:lnTo>
                      <a:pt x="2582" y="5020"/>
                    </a:lnTo>
                    <a:lnTo>
                      <a:pt x="2571" y="5020"/>
                    </a:lnTo>
                    <a:lnTo>
                      <a:pt x="2571" y="5015"/>
                    </a:lnTo>
                    <a:cubicBezTo>
                      <a:pt x="2569" y="5014"/>
                      <a:pt x="2568" y="5013"/>
                      <a:pt x="2566" y="5012"/>
                    </a:cubicBezTo>
                    <a:cubicBezTo>
                      <a:pt x="2564" y="5009"/>
                      <a:pt x="2562" y="5007"/>
                      <a:pt x="2560" y="5004"/>
                    </a:cubicBezTo>
                    <a:lnTo>
                      <a:pt x="2566" y="4980"/>
                    </a:lnTo>
                    <a:cubicBezTo>
                      <a:pt x="2559" y="4975"/>
                      <a:pt x="2551" y="4969"/>
                      <a:pt x="2544" y="4964"/>
                    </a:cubicBezTo>
                    <a:lnTo>
                      <a:pt x="2517" y="4946"/>
                    </a:lnTo>
                    <a:cubicBezTo>
                      <a:pt x="2503" y="4942"/>
                      <a:pt x="2489" y="4937"/>
                      <a:pt x="2475" y="4933"/>
                    </a:cubicBezTo>
                    <a:cubicBezTo>
                      <a:pt x="2464" y="4928"/>
                      <a:pt x="2453" y="4922"/>
                      <a:pt x="2442" y="4917"/>
                    </a:cubicBezTo>
                    <a:cubicBezTo>
                      <a:pt x="2435" y="4913"/>
                      <a:pt x="2428" y="4908"/>
                      <a:pt x="2421" y="4904"/>
                    </a:cubicBezTo>
                    <a:lnTo>
                      <a:pt x="2421" y="4605"/>
                    </a:lnTo>
                    <a:cubicBezTo>
                      <a:pt x="2425" y="4443"/>
                      <a:pt x="2428" y="4282"/>
                      <a:pt x="2432" y="4120"/>
                    </a:cubicBezTo>
                    <a:cubicBezTo>
                      <a:pt x="2439" y="4085"/>
                      <a:pt x="2446" y="4049"/>
                      <a:pt x="2453" y="4014"/>
                    </a:cubicBezTo>
                    <a:cubicBezTo>
                      <a:pt x="2451" y="3980"/>
                      <a:pt x="2450" y="3945"/>
                      <a:pt x="2448" y="3911"/>
                    </a:cubicBezTo>
                    <a:cubicBezTo>
                      <a:pt x="2443" y="3877"/>
                      <a:pt x="2437" y="3842"/>
                      <a:pt x="2432" y="3808"/>
                    </a:cubicBezTo>
                    <a:cubicBezTo>
                      <a:pt x="2425" y="3773"/>
                      <a:pt x="2417" y="3738"/>
                      <a:pt x="2410" y="3703"/>
                    </a:cubicBezTo>
                    <a:cubicBezTo>
                      <a:pt x="2414" y="3668"/>
                      <a:pt x="2417" y="3632"/>
                      <a:pt x="2421" y="3597"/>
                    </a:cubicBezTo>
                    <a:cubicBezTo>
                      <a:pt x="2425" y="3558"/>
                      <a:pt x="2428" y="3520"/>
                      <a:pt x="2432" y="3481"/>
                    </a:cubicBezTo>
                    <a:cubicBezTo>
                      <a:pt x="2437" y="3441"/>
                      <a:pt x="2443" y="3402"/>
                      <a:pt x="2448" y="3362"/>
                    </a:cubicBezTo>
                    <a:cubicBezTo>
                      <a:pt x="2450" y="3321"/>
                      <a:pt x="2451" y="3279"/>
                      <a:pt x="2453" y="3238"/>
                    </a:cubicBezTo>
                    <a:cubicBezTo>
                      <a:pt x="2451" y="3199"/>
                      <a:pt x="2450" y="3161"/>
                      <a:pt x="2448" y="3122"/>
                    </a:cubicBezTo>
                    <a:lnTo>
                      <a:pt x="2421" y="3017"/>
                    </a:lnTo>
                    <a:cubicBezTo>
                      <a:pt x="2401" y="2912"/>
                      <a:pt x="2382" y="2808"/>
                      <a:pt x="2362" y="2703"/>
                    </a:cubicBezTo>
                    <a:cubicBezTo>
                      <a:pt x="2358" y="2720"/>
                      <a:pt x="2355" y="2736"/>
                      <a:pt x="2351" y="2753"/>
                    </a:cubicBezTo>
                    <a:lnTo>
                      <a:pt x="2314" y="2790"/>
                    </a:lnTo>
                    <a:cubicBezTo>
                      <a:pt x="2303" y="2800"/>
                      <a:pt x="2293" y="2811"/>
                      <a:pt x="2282" y="2821"/>
                    </a:cubicBezTo>
                    <a:lnTo>
                      <a:pt x="2255" y="2848"/>
                    </a:lnTo>
                    <a:cubicBezTo>
                      <a:pt x="2250" y="2858"/>
                      <a:pt x="2244" y="2867"/>
                      <a:pt x="2239" y="2877"/>
                    </a:cubicBezTo>
                    <a:cubicBezTo>
                      <a:pt x="2238" y="2886"/>
                      <a:pt x="2237" y="2894"/>
                      <a:pt x="2236" y="2903"/>
                    </a:cubicBezTo>
                    <a:lnTo>
                      <a:pt x="2217" y="2922"/>
                    </a:lnTo>
                    <a:cubicBezTo>
                      <a:pt x="2206" y="2933"/>
                      <a:pt x="2196" y="2945"/>
                      <a:pt x="2185" y="2956"/>
                    </a:cubicBezTo>
                    <a:lnTo>
                      <a:pt x="2148" y="2996"/>
                    </a:lnTo>
                    <a:cubicBezTo>
                      <a:pt x="2141" y="3011"/>
                      <a:pt x="2133" y="3025"/>
                      <a:pt x="2126" y="3040"/>
                    </a:cubicBezTo>
                    <a:lnTo>
                      <a:pt x="2105" y="3088"/>
                    </a:lnTo>
                    <a:cubicBezTo>
                      <a:pt x="2101" y="3100"/>
                      <a:pt x="2098" y="3113"/>
                      <a:pt x="2094" y="3125"/>
                    </a:cubicBezTo>
                    <a:cubicBezTo>
                      <a:pt x="2092" y="3135"/>
                      <a:pt x="2091" y="3144"/>
                      <a:pt x="2089" y="3154"/>
                    </a:cubicBezTo>
                    <a:cubicBezTo>
                      <a:pt x="2085" y="3157"/>
                      <a:pt x="2082" y="3161"/>
                      <a:pt x="2078" y="3164"/>
                    </a:cubicBezTo>
                    <a:lnTo>
                      <a:pt x="1971" y="3215"/>
                    </a:lnTo>
                    <a:lnTo>
                      <a:pt x="1869" y="3257"/>
                    </a:lnTo>
                    <a:lnTo>
                      <a:pt x="1773" y="3296"/>
                    </a:lnTo>
                    <a:cubicBezTo>
                      <a:pt x="1741" y="3308"/>
                      <a:pt x="1708" y="3319"/>
                      <a:pt x="1676" y="3331"/>
                    </a:cubicBezTo>
                    <a:lnTo>
                      <a:pt x="1559" y="3362"/>
                    </a:lnTo>
                    <a:lnTo>
                      <a:pt x="1414" y="3389"/>
                    </a:lnTo>
                    <a:lnTo>
                      <a:pt x="1296" y="3399"/>
                    </a:lnTo>
                    <a:lnTo>
                      <a:pt x="1194" y="3391"/>
                    </a:lnTo>
                    <a:lnTo>
                      <a:pt x="1093" y="3376"/>
                    </a:lnTo>
                    <a:lnTo>
                      <a:pt x="1007" y="3344"/>
                    </a:lnTo>
                    <a:cubicBezTo>
                      <a:pt x="978" y="3333"/>
                      <a:pt x="950" y="3321"/>
                      <a:pt x="921" y="3310"/>
                    </a:cubicBezTo>
                    <a:cubicBezTo>
                      <a:pt x="896" y="3297"/>
                      <a:pt x="871" y="3283"/>
                      <a:pt x="846" y="3270"/>
                    </a:cubicBezTo>
                    <a:lnTo>
                      <a:pt x="777" y="3225"/>
                    </a:lnTo>
                    <a:cubicBezTo>
                      <a:pt x="757" y="3211"/>
                      <a:pt x="738" y="3197"/>
                      <a:pt x="718" y="3183"/>
                    </a:cubicBezTo>
                    <a:cubicBezTo>
                      <a:pt x="700" y="3171"/>
                      <a:pt x="682" y="3158"/>
                      <a:pt x="664" y="3146"/>
                    </a:cubicBezTo>
                    <a:cubicBezTo>
                      <a:pt x="650" y="3135"/>
                      <a:pt x="635" y="3125"/>
                      <a:pt x="621" y="3114"/>
                    </a:cubicBezTo>
                    <a:cubicBezTo>
                      <a:pt x="609" y="3108"/>
                      <a:pt x="596" y="3102"/>
                      <a:pt x="584" y="3096"/>
                    </a:cubicBezTo>
                    <a:cubicBezTo>
                      <a:pt x="548" y="3075"/>
                      <a:pt x="513" y="3053"/>
                      <a:pt x="477" y="3032"/>
                    </a:cubicBezTo>
                    <a:lnTo>
                      <a:pt x="386" y="2959"/>
                    </a:lnTo>
                    <a:lnTo>
                      <a:pt x="311" y="2869"/>
                    </a:lnTo>
                    <a:cubicBezTo>
                      <a:pt x="293" y="2837"/>
                      <a:pt x="275" y="2806"/>
                      <a:pt x="257" y="2774"/>
                    </a:cubicBezTo>
                    <a:cubicBezTo>
                      <a:pt x="243" y="2739"/>
                      <a:pt x="228" y="2703"/>
                      <a:pt x="214" y="2668"/>
                    </a:cubicBezTo>
                    <a:cubicBezTo>
                      <a:pt x="209" y="2631"/>
                      <a:pt x="203" y="2594"/>
                      <a:pt x="198" y="2557"/>
                    </a:cubicBezTo>
                    <a:lnTo>
                      <a:pt x="198" y="2449"/>
                    </a:lnTo>
                    <a:lnTo>
                      <a:pt x="225" y="2341"/>
                    </a:lnTo>
                    <a:cubicBezTo>
                      <a:pt x="230" y="2324"/>
                      <a:pt x="236" y="2308"/>
                      <a:pt x="241" y="2291"/>
                    </a:cubicBezTo>
                    <a:cubicBezTo>
                      <a:pt x="239" y="2275"/>
                      <a:pt x="238" y="2259"/>
                      <a:pt x="236" y="2243"/>
                    </a:cubicBezTo>
                    <a:lnTo>
                      <a:pt x="236" y="2196"/>
                    </a:lnTo>
                    <a:lnTo>
                      <a:pt x="236" y="2151"/>
                    </a:lnTo>
                    <a:cubicBezTo>
                      <a:pt x="239" y="2139"/>
                      <a:pt x="243" y="2126"/>
                      <a:pt x="246" y="2114"/>
                    </a:cubicBezTo>
                    <a:cubicBezTo>
                      <a:pt x="228" y="2087"/>
                      <a:pt x="211" y="2059"/>
                      <a:pt x="193" y="2032"/>
                    </a:cubicBezTo>
                    <a:cubicBezTo>
                      <a:pt x="172" y="2002"/>
                      <a:pt x="150" y="1972"/>
                      <a:pt x="129" y="1942"/>
                    </a:cubicBezTo>
                    <a:cubicBezTo>
                      <a:pt x="111" y="1911"/>
                      <a:pt x="93" y="1881"/>
                      <a:pt x="75" y="1850"/>
                    </a:cubicBezTo>
                    <a:lnTo>
                      <a:pt x="27" y="1760"/>
                    </a:lnTo>
                    <a:cubicBezTo>
                      <a:pt x="18" y="1730"/>
                      <a:pt x="9" y="1701"/>
                      <a:pt x="0" y="1671"/>
                    </a:cubicBezTo>
                    <a:lnTo>
                      <a:pt x="107" y="1618"/>
                    </a:lnTo>
                    <a:lnTo>
                      <a:pt x="257" y="1576"/>
                    </a:lnTo>
                    <a:lnTo>
                      <a:pt x="412" y="1541"/>
                    </a:lnTo>
                    <a:lnTo>
                      <a:pt x="595" y="1518"/>
                    </a:lnTo>
                    <a:lnTo>
                      <a:pt x="777" y="1507"/>
                    </a:lnTo>
                    <a:cubicBezTo>
                      <a:pt x="793" y="1512"/>
                      <a:pt x="809" y="1518"/>
                      <a:pt x="825" y="1523"/>
                    </a:cubicBezTo>
                    <a:cubicBezTo>
                      <a:pt x="843" y="1526"/>
                      <a:pt x="860" y="1530"/>
                      <a:pt x="878" y="1533"/>
                    </a:cubicBezTo>
                    <a:cubicBezTo>
                      <a:pt x="898" y="1536"/>
                      <a:pt x="917" y="1538"/>
                      <a:pt x="937" y="1541"/>
                    </a:cubicBezTo>
                    <a:cubicBezTo>
                      <a:pt x="955" y="1545"/>
                      <a:pt x="973" y="1550"/>
                      <a:pt x="991" y="1554"/>
                    </a:cubicBezTo>
                    <a:cubicBezTo>
                      <a:pt x="1007" y="1561"/>
                      <a:pt x="1023" y="1569"/>
                      <a:pt x="1039" y="1576"/>
                    </a:cubicBezTo>
                    <a:lnTo>
                      <a:pt x="1093" y="1615"/>
                    </a:lnTo>
                    <a:cubicBezTo>
                      <a:pt x="1105" y="1630"/>
                      <a:pt x="1118" y="1645"/>
                      <a:pt x="1130" y="1660"/>
                    </a:cubicBezTo>
                    <a:lnTo>
                      <a:pt x="1087" y="1694"/>
                    </a:lnTo>
                    <a:cubicBezTo>
                      <a:pt x="1082" y="1706"/>
                      <a:pt x="1076" y="1717"/>
                      <a:pt x="1071" y="1729"/>
                    </a:cubicBezTo>
                    <a:cubicBezTo>
                      <a:pt x="1076" y="1740"/>
                      <a:pt x="1082" y="1752"/>
                      <a:pt x="1087" y="1763"/>
                    </a:cubicBezTo>
                    <a:cubicBezTo>
                      <a:pt x="1092" y="1774"/>
                      <a:pt x="1098" y="1786"/>
                      <a:pt x="1103" y="1797"/>
                    </a:cubicBezTo>
                    <a:cubicBezTo>
                      <a:pt x="1107" y="1809"/>
                      <a:pt x="1110" y="1822"/>
                      <a:pt x="1114" y="1834"/>
                    </a:cubicBezTo>
                    <a:cubicBezTo>
                      <a:pt x="1112" y="1846"/>
                      <a:pt x="1111" y="1859"/>
                      <a:pt x="1109" y="1871"/>
                    </a:cubicBezTo>
                    <a:cubicBezTo>
                      <a:pt x="1096" y="1885"/>
                      <a:pt x="1084" y="1899"/>
                      <a:pt x="1071" y="1913"/>
                    </a:cubicBezTo>
                    <a:lnTo>
                      <a:pt x="900" y="1948"/>
                    </a:lnTo>
                    <a:lnTo>
                      <a:pt x="900" y="1985"/>
                    </a:lnTo>
                    <a:cubicBezTo>
                      <a:pt x="902" y="1997"/>
                      <a:pt x="903" y="2010"/>
                      <a:pt x="905" y="2022"/>
                    </a:cubicBezTo>
                    <a:cubicBezTo>
                      <a:pt x="909" y="2036"/>
                      <a:pt x="912" y="2050"/>
                      <a:pt x="916" y="2064"/>
                    </a:cubicBezTo>
                    <a:lnTo>
                      <a:pt x="916" y="2103"/>
                    </a:lnTo>
                    <a:cubicBezTo>
                      <a:pt x="912" y="2116"/>
                      <a:pt x="909" y="2130"/>
                      <a:pt x="905" y="2143"/>
                    </a:cubicBezTo>
                    <a:cubicBezTo>
                      <a:pt x="900" y="2154"/>
                      <a:pt x="894" y="2164"/>
                      <a:pt x="889" y="2175"/>
                    </a:cubicBezTo>
                    <a:cubicBezTo>
                      <a:pt x="875" y="2184"/>
                      <a:pt x="860" y="2192"/>
                      <a:pt x="846" y="2201"/>
                    </a:cubicBezTo>
                    <a:lnTo>
                      <a:pt x="889" y="2241"/>
                    </a:lnTo>
                    <a:cubicBezTo>
                      <a:pt x="905" y="2253"/>
                      <a:pt x="921" y="2266"/>
                      <a:pt x="937" y="2278"/>
                    </a:cubicBezTo>
                    <a:cubicBezTo>
                      <a:pt x="955" y="2289"/>
                      <a:pt x="973" y="2301"/>
                      <a:pt x="991" y="2312"/>
                    </a:cubicBezTo>
                    <a:lnTo>
                      <a:pt x="1044" y="2336"/>
                    </a:lnTo>
                    <a:cubicBezTo>
                      <a:pt x="1060" y="2339"/>
                      <a:pt x="1077" y="2343"/>
                      <a:pt x="1093" y="2346"/>
                    </a:cubicBezTo>
                    <a:cubicBezTo>
                      <a:pt x="1105" y="2337"/>
                      <a:pt x="1118" y="2329"/>
                      <a:pt x="1130" y="2320"/>
                    </a:cubicBezTo>
                    <a:lnTo>
                      <a:pt x="1157" y="2275"/>
                    </a:lnTo>
                    <a:cubicBezTo>
                      <a:pt x="1169" y="2257"/>
                      <a:pt x="1182" y="2238"/>
                      <a:pt x="1194" y="2220"/>
                    </a:cubicBezTo>
                    <a:cubicBezTo>
                      <a:pt x="1205" y="2199"/>
                      <a:pt x="1216" y="2177"/>
                      <a:pt x="1227" y="2156"/>
                    </a:cubicBezTo>
                    <a:cubicBezTo>
                      <a:pt x="1234" y="2133"/>
                      <a:pt x="1241" y="2111"/>
                      <a:pt x="1248" y="2088"/>
                    </a:cubicBezTo>
                    <a:lnTo>
                      <a:pt x="1275" y="2022"/>
                    </a:lnTo>
                    <a:cubicBezTo>
                      <a:pt x="1280" y="2002"/>
                      <a:pt x="1286" y="1981"/>
                      <a:pt x="1291" y="1961"/>
                    </a:cubicBezTo>
                    <a:cubicBezTo>
                      <a:pt x="1293" y="1945"/>
                      <a:pt x="1294" y="1929"/>
                      <a:pt x="1296" y="1913"/>
                    </a:cubicBezTo>
                    <a:cubicBezTo>
                      <a:pt x="1294" y="1902"/>
                      <a:pt x="1293" y="1890"/>
                      <a:pt x="1291" y="1879"/>
                    </a:cubicBezTo>
                    <a:lnTo>
                      <a:pt x="1318" y="1876"/>
                    </a:lnTo>
                    <a:cubicBezTo>
                      <a:pt x="1321" y="1874"/>
                      <a:pt x="1325" y="1873"/>
                      <a:pt x="1328" y="1871"/>
                    </a:cubicBezTo>
                    <a:cubicBezTo>
                      <a:pt x="1333" y="1869"/>
                      <a:pt x="1339" y="1868"/>
                      <a:pt x="1344" y="1866"/>
                    </a:cubicBezTo>
                    <a:cubicBezTo>
                      <a:pt x="1346" y="1864"/>
                      <a:pt x="1348" y="1863"/>
                      <a:pt x="1350" y="1861"/>
                    </a:cubicBezTo>
                    <a:cubicBezTo>
                      <a:pt x="1353" y="1859"/>
                      <a:pt x="1357" y="1857"/>
                      <a:pt x="1360" y="1855"/>
                    </a:cubicBezTo>
                    <a:cubicBezTo>
                      <a:pt x="1362" y="1852"/>
                      <a:pt x="1364" y="1850"/>
                      <a:pt x="1366" y="1847"/>
                    </a:cubicBezTo>
                    <a:cubicBezTo>
                      <a:pt x="1370" y="1843"/>
                      <a:pt x="1373" y="1838"/>
                      <a:pt x="1377" y="1834"/>
                    </a:cubicBezTo>
                    <a:cubicBezTo>
                      <a:pt x="1373" y="1823"/>
                      <a:pt x="1370" y="1811"/>
                      <a:pt x="1366" y="1800"/>
                    </a:cubicBezTo>
                    <a:cubicBezTo>
                      <a:pt x="1370" y="1784"/>
                      <a:pt x="1373" y="1768"/>
                      <a:pt x="1377" y="1752"/>
                    </a:cubicBezTo>
                    <a:cubicBezTo>
                      <a:pt x="1384" y="1735"/>
                      <a:pt x="1391" y="1719"/>
                      <a:pt x="1398" y="1702"/>
                    </a:cubicBezTo>
                    <a:cubicBezTo>
                      <a:pt x="1409" y="1685"/>
                      <a:pt x="1419" y="1669"/>
                      <a:pt x="1430" y="1652"/>
                    </a:cubicBezTo>
                    <a:cubicBezTo>
                      <a:pt x="1441" y="1639"/>
                      <a:pt x="1451" y="1626"/>
                      <a:pt x="1462" y="1613"/>
                    </a:cubicBezTo>
                    <a:cubicBezTo>
                      <a:pt x="1476" y="1602"/>
                      <a:pt x="1491" y="1592"/>
                      <a:pt x="1505" y="1581"/>
                    </a:cubicBezTo>
                    <a:lnTo>
                      <a:pt x="1575" y="1554"/>
                    </a:lnTo>
                    <a:lnTo>
                      <a:pt x="1666" y="1536"/>
                    </a:lnTo>
                    <a:cubicBezTo>
                      <a:pt x="1698" y="1533"/>
                      <a:pt x="1730" y="1531"/>
                      <a:pt x="1762" y="1528"/>
                    </a:cubicBezTo>
                    <a:lnTo>
                      <a:pt x="1864" y="1518"/>
                    </a:lnTo>
                    <a:lnTo>
                      <a:pt x="1971" y="1507"/>
                    </a:lnTo>
                    <a:lnTo>
                      <a:pt x="2067" y="1486"/>
                    </a:lnTo>
                    <a:lnTo>
                      <a:pt x="2266" y="1438"/>
                    </a:lnTo>
                    <a:lnTo>
                      <a:pt x="2480" y="1386"/>
                    </a:lnTo>
                    <a:lnTo>
                      <a:pt x="2700" y="1333"/>
                    </a:lnTo>
                    <a:lnTo>
                      <a:pt x="2892" y="1277"/>
                    </a:lnTo>
                    <a:cubicBezTo>
                      <a:pt x="2880" y="1272"/>
                      <a:pt x="2867" y="1267"/>
                      <a:pt x="2855" y="1262"/>
                    </a:cubicBezTo>
                    <a:cubicBezTo>
                      <a:pt x="2882" y="1257"/>
                      <a:pt x="2908" y="1251"/>
                      <a:pt x="2935" y="1246"/>
                    </a:cubicBezTo>
                    <a:lnTo>
                      <a:pt x="2994" y="1222"/>
                    </a:lnTo>
                    <a:lnTo>
                      <a:pt x="3053" y="1193"/>
                    </a:lnTo>
                    <a:cubicBezTo>
                      <a:pt x="3069" y="1182"/>
                      <a:pt x="3085" y="1172"/>
                      <a:pt x="3101" y="1161"/>
                    </a:cubicBezTo>
                    <a:cubicBezTo>
                      <a:pt x="3119" y="1151"/>
                      <a:pt x="3137" y="1140"/>
                      <a:pt x="3155" y="1130"/>
                    </a:cubicBezTo>
                    <a:lnTo>
                      <a:pt x="3208" y="1106"/>
                    </a:lnTo>
                    <a:cubicBezTo>
                      <a:pt x="3219" y="1125"/>
                      <a:pt x="3229" y="1145"/>
                      <a:pt x="3240" y="1164"/>
                    </a:cubicBezTo>
                    <a:cubicBezTo>
                      <a:pt x="3258" y="1182"/>
                      <a:pt x="3276" y="1201"/>
                      <a:pt x="3294" y="1219"/>
                    </a:cubicBezTo>
                    <a:cubicBezTo>
                      <a:pt x="3317" y="1236"/>
                      <a:pt x="3341" y="1252"/>
                      <a:pt x="3364" y="1269"/>
                    </a:cubicBezTo>
                    <a:lnTo>
                      <a:pt x="3433" y="1320"/>
                    </a:lnTo>
                    <a:lnTo>
                      <a:pt x="3492" y="1367"/>
                    </a:lnTo>
                    <a:lnTo>
                      <a:pt x="3610" y="1478"/>
                    </a:lnTo>
                    <a:cubicBezTo>
                      <a:pt x="3646" y="1518"/>
                      <a:pt x="3681" y="1559"/>
                      <a:pt x="3717" y="1599"/>
                    </a:cubicBezTo>
                    <a:cubicBezTo>
                      <a:pt x="3749" y="1640"/>
                      <a:pt x="3782" y="1680"/>
                      <a:pt x="3814" y="1721"/>
                    </a:cubicBezTo>
                    <a:lnTo>
                      <a:pt x="3937" y="1919"/>
                    </a:lnTo>
                    <a:cubicBezTo>
                      <a:pt x="3974" y="1988"/>
                      <a:pt x="4012" y="2056"/>
                      <a:pt x="4049" y="2125"/>
                    </a:cubicBezTo>
                    <a:cubicBezTo>
                      <a:pt x="4079" y="2193"/>
                      <a:pt x="4110" y="2262"/>
                      <a:pt x="4140" y="2330"/>
                    </a:cubicBezTo>
                    <a:cubicBezTo>
                      <a:pt x="4167" y="2401"/>
                      <a:pt x="4194" y="2471"/>
                      <a:pt x="4221" y="2542"/>
                    </a:cubicBezTo>
                    <a:cubicBezTo>
                      <a:pt x="4251" y="2615"/>
                      <a:pt x="4282" y="2688"/>
                      <a:pt x="4312" y="2761"/>
                    </a:cubicBezTo>
                    <a:cubicBezTo>
                      <a:pt x="4344" y="2835"/>
                      <a:pt x="4376" y="2908"/>
                      <a:pt x="4408" y="2982"/>
                    </a:cubicBezTo>
                    <a:cubicBezTo>
                      <a:pt x="4429" y="3026"/>
                      <a:pt x="4451" y="3070"/>
                      <a:pt x="4472" y="3114"/>
                    </a:cubicBezTo>
                    <a:cubicBezTo>
                      <a:pt x="4494" y="3159"/>
                      <a:pt x="4515" y="3204"/>
                      <a:pt x="4537" y="3249"/>
                    </a:cubicBezTo>
                    <a:cubicBezTo>
                      <a:pt x="4553" y="3295"/>
                      <a:pt x="4569" y="3340"/>
                      <a:pt x="4585" y="3386"/>
                    </a:cubicBezTo>
                    <a:cubicBezTo>
                      <a:pt x="4599" y="3433"/>
                      <a:pt x="4614" y="3479"/>
                      <a:pt x="4628" y="3526"/>
                    </a:cubicBezTo>
                    <a:cubicBezTo>
                      <a:pt x="4639" y="3576"/>
                      <a:pt x="4649" y="3626"/>
                      <a:pt x="4660" y="3676"/>
                    </a:cubicBezTo>
                    <a:cubicBezTo>
                      <a:pt x="4665" y="3728"/>
                      <a:pt x="4671" y="3780"/>
                      <a:pt x="4676" y="3832"/>
                    </a:cubicBezTo>
                    <a:lnTo>
                      <a:pt x="5083" y="3861"/>
                    </a:lnTo>
                    <a:cubicBezTo>
                      <a:pt x="5106" y="3858"/>
                      <a:pt x="5130" y="3854"/>
                      <a:pt x="5153" y="3851"/>
                    </a:cubicBezTo>
                    <a:cubicBezTo>
                      <a:pt x="5180" y="3846"/>
                      <a:pt x="5206" y="3842"/>
                      <a:pt x="5233" y="3837"/>
                    </a:cubicBezTo>
                    <a:cubicBezTo>
                      <a:pt x="5262" y="3835"/>
                      <a:pt x="5290" y="3832"/>
                      <a:pt x="5319" y="3830"/>
                    </a:cubicBezTo>
                    <a:lnTo>
                      <a:pt x="5404" y="3827"/>
                    </a:lnTo>
                    <a:cubicBezTo>
                      <a:pt x="5429" y="3830"/>
                      <a:pt x="5454" y="3834"/>
                      <a:pt x="5479" y="3837"/>
                    </a:cubicBezTo>
                    <a:lnTo>
                      <a:pt x="5554" y="3861"/>
                    </a:lnTo>
                    <a:lnTo>
                      <a:pt x="5624" y="3840"/>
                    </a:lnTo>
                    <a:cubicBezTo>
                      <a:pt x="5653" y="3837"/>
                      <a:pt x="5681" y="3833"/>
                      <a:pt x="5710" y="3830"/>
                    </a:cubicBezTo>
                    <a:lnTo>
                      <a:pt x="5790" y="3827"/>
                    </a:lnTo>
                    <a:cubicBezTo>
                      <a:pt x="5820" y="3824"/>
                      <a:pt x="5851" y="3822"/>
                      <a:pt x="5881" y="3819"/>
                    </a:cubicBezTo>
                    <a:cubicBezTo>
                      <a:pt x="5908" y="3815"/>
                      <a:pt x="5934" y="3810"/>
                      <a:pt x="5961" y="3806"/>
                    </a:cubicBezTo>
                    <a:lnTo>
                      <a:pt x="6149" y="3758"/>
                    </a:lnTo>
                    <a:lnTo>
                      <a:pt x="6347" y="3703"/>
                    </a:lnTo>
                    <a:lnTo>
                      <a:pt x="6545" y="3653"/>
                    </a:lnTo>
                    <a:cubicBezTo>
                      <a:pt x="6542" y="3622"/>
                      <a:pt x="6538" y="3591"/>
                      <a:pt x="6535" y="3560"/>
                    </a:cubicBezTo>
                    <a:cubicBezTo>
                      <a:pt x="6522" y="3530"/>
                      <a:pt x="6510" y="3501"/>
                      <a:pt x="6497" y="3471"/>
                    </a:cubicBezTo>
                    <a:cubicBezTo>
                      <a:pt x="6477" y="3440"/>
                      <a:pt x="6458" y="3409"/>
                      <a:pt x="6438" y="3378"/>
                    </a:cubicBezTo>
                    <a:cubicBezTo>
                      <a:pt x="6411" y="3348"/>
                      <a:pt x="6385" y="3318"/>
                      <a:pt x="6358" y="3288"/>
                    </a:cubicBezTo>
                    <a:lnTo>
                      <a:pt x="6277" y="3204"/>
                    </a:lnTo>
                    <a:cubicBezTo>
                      <a:pt x="6249" y="3176"/>
                      <a:pt x="6220" y="3148"/>
                      <a:pt x="6192" y="3120"/>
                    </a:cubicBezTo>
                    <a:cubicBezTo>
                      <a:pt x="6169" y="3094"/>
                      <a:pt x="6145" y="3069"/>
                      <a:pt x="6122" y="3043"/>
                    </a:cubicBezTo>
                    <a:lnTo>
                      <a:pt x="5908" y="2784"/>
                    </a:lnTo>
                    <a:lnTo>
                      <a:pt x="5710" y="2531"/>
                    </a:lnTo>
                    <a:lnTo>
                      <a:pt x="5522" y="2267"/>
                    </a:lnTo>
                    <a:lnTo>
                      <a:pt x="5201" y="1705"/>
                    </a:lnTo>
                    <a:lnTo>
                      <a:pt x="5104" y="1602"/>
                    </a:lnTo>
                    <a:lnTo>
                      <a:pt x="4992" y="1496"/>
                    </a:lnTo>
                    <a:lnTo>
                      <a:pt x="4879" y="1394"/>
                    </a:lnTo>
                    <a:lnTo>
                      <a:pt x="4778" y="1298"/>
                    </a:lnTo>
                    <a:cubicBezTo>
                      <a:pt x="4749" y="1248"/>
                      <a:pt x="4721" y="1198"/>
                      <a:pt x="4692" y="1148"/>
                    </a:cubicBezTo>
                    <a:lnTo>
                      <a:pt x="4746" y="1130"/>
                    </a:lnTo>
                    <a:cubicBezTo>
                      <a:pt x="4758" y="1138"/>
                      <a:pt x="4771" y="1145"/>
                      <a:pt x="4783" y="1153"/>
                    </a:cubicBezTo>
                    <a:lnTo>
                      <a:pt x="4847" y="1174"/>
                    </a:lnTo>
                    <a:cubicBezTo>
                      <a:pt x="4865" y="1180"/>
                      <a:pt x="4883" y="1187"/>
                      <a:pt x="4901" y="1193"/>
                    </a:cubicBezTo>
                    <a:cubicBezTo>
                      <a:pt x="4921" y="1198"/>
                      <a:pt x="4940" y="1204"/>
                      <a:pt x="4960" y="1209"/>
                    </a:cubicBezTo>
                    <a:cubicBezTo>
                      <a:pt x="4953" y="1218"/>
                      <a:pt x="4945" y="1226"/>
                      <a:pt x="4938" y="1235"/>
                    </a:cubicBezTo>
                    <a:lnTo>
                      <a:pt x="5099" y="1288"/>
                    </a:lnTo>
                    <a:lnTo>
                      <a:pt x="5206" y="1288"/>
                    </a:lnTo>
                    <a:lnTo>
                      <a:pt x="5345" y="1285"/>
                    </a:lnTo>
                    <a:lnTo>
                      <a:pt x="5506" y="1280"/>
                    </a:lnTo>
                    <a:lnTo>
                      <a:pt x="5672" y="1280"/>
                    </a:lnTo>
                    <a:lnTo>
                      <a:pt x="5838" y="1280"/>
                    </a:lnTo>
                    <a:lnTo>
                      <a:pt x="5994" y="1280"/>
                    </a:lnTo>
                    <a:lnTo>
                      <a:pt x="6133" y="1288"/>
                    </a:lnTo>
                    <a:lnTo>
                      <a:pt x="6240" y="1293"/>
                    </a:lnTo>
                    <a:cubicBezTo>
                      <a:pt x="6265" y="1297"/>
                      <a:pt x="6290" y="1300"/>
                      <a:pt x="6315" y="1304"/>
                    </a:cubicBezTo>
                    <a:lnTo>
                      <a:pt x="6395" y="1328"/>
                    </a:lnTo>
                    <a:cubicBezTo>
                      <a:pt x="6411" y="1338"/>
                      <a:pt x="6427" y="1347"/>
                      <a:pt x="6443" y="1357"/>
                    </a:cubicBezTo>
                    <a:cubicBezTo>
                      <a:pt x="6452" y="1365"/>
                      <a:pt x="6461" y="1372"/>
                      <a:pt x="6470" y="1380"/>
                    </a:cubicBezTo>
                    <a:cubicBezTo>
                      <a:pt x="6477" y="1390"/>
                      <a:pt x="6485" y="1399"/>
                      <a:pt x="6492" y="1409"/>
                    </a:cubicBezTo>
                    <a:lnTo>
                      <a:pt x="6518" y="1441"/>
                    </a:lnTo>
                    <a:lnTo>
                      <a:pt x="6561" y="1478"/>
                    </a:lnTo>
                    <a:cubicBezTo>
                      <a:pt x="6572" y="1483"/>
                      <a:pt x="6582" y="1489"/>
                      <a:pt x="6593" y="1494"/>
                    </a:cubicBezTo>
                    <a:cubicBezTo>
                      <a:pt x="6607" y="1496"/>
                      <a:pt x="6622" y="1497"/>
                      <a:pt x="6636" y="1499"/>
                    </a:cubicBezTo>
                    <a:lnTo>
                      <a:pt x="6685" y="1502"/>
                    </a:lnTo>
                    <a:cubicBezTo>
                      <a:pt x="6703" y="1504"/>
                      <a:pt x="6720" y="1505"/>
                      <a:pt x="6738" y="1507"/>
                    </a:cubicBezTo>
                    <a:cubicBezTo>
                      <a:pt x="6756" y="1509"/>
                      <a:pt x="6774" y="1510"/>
                      <a:pt x="6792" y="1512"/>
                    </a:cubicBezTo>
                    <a:lnTo>
                      <a:pt x="6845" y="1565"/>
                    </a:lnTo>
                    <a:cubicBezTo>
                      <a:pt x="6856" y="1567"/>
                      <a:pt x="6866" y="1568"/>
                      <a:pt x="6877" y="1570"/>
                    </a:cubicBezTo>
                    <a:lnTo>
                      <a:pt x="6947" y="1570"/>
                    </a:lnTo>
                    <a:lnTo>
                      <a:pt x="7038" y="1576"/>
                    </a:lnTo>
                    <a:lnTo>
                      <a:pt x="7134" y="1576"/>
                    </a:lnTo>
                    <a:cubicBezTo>
                      <a:pt x="7164" y="1577"/>
                      <a:pt x="7195" y="1577"/>
                      <a:pt x="7225" y="1578"/>
                    </a:cubicBezTo>
                    <a:lnTo>
                      <a:pt x="7300" y="1581"/>
                    </a:lnTo>
                    <a:cubicBezTo>
                      <a:pt x="7331" y="1585"/>
                      <a:pt x="7361" y="1590"/>
                      <a:pt x="7392" y="1594"/>
                    </a:cubicBezTo>
                    <a:lnTo>
                      <a:pt x="7504" y="1610"/>
                    </a:lnTo>
                    <a:lnTo>
                      <a:pt x="7616" y="1623"/>
                    </a:lnTo>
                    <a:lnTo>
                      <a:pt x="7724" y="1636"/>
                    </a:lnTo>
                    <a:cubicBezTo>
                      <a:pt x="7754" y="1639"/>
                      <a:pt x="7785" y="1641"/>
                      <a:pt x="7815" y="1644"/>
                    </a:cubicBezTo>
                    <a:lnTo>
                      <a:pt x="7922" y="1647"/>
                    </a:lnTo>
                    <a:lnTo>
                      <a:pt x="8040" y="1647"/>
                    </a:lnTo>
                    <a:lnTo>
                      <a:pt x="8163" y="1644"/>
                    </a:lnTo>
                    <a:lnTo>
                      <a:pt x="8275" y="1644"/>
                    </a:lnTo>
                    <a:lnTo>
                      <a:pt x="8377" y="1652"/>
                    </a:lnTo>
                    <a:cubicBezTo>
                      <a:pt x="8386" y="1642"/>
                      <a:pt x="8395" y="1633"/>
                      <a:pt x="8404" y="1623"/>
                    </a:cubicBezTo>
                    <a:cubicBezTo>
                      <a:pt x="8418" y="1616"/>
                      <a:pt x="8433" y="1609"/>
                      <a:pt x="8447" y="1602"/>
                    </a:cubicBezTo>
                    <a:cubicBezTo>
                      <a:pt x="8461" y="1594"/>
                      <a:pt x="8476" y="1586"/>
                      <a:pt x="8490" y="1578"/>
                    </a:cubicBezTo>
                    <a:cubicBezTo>
                      <a:pt x="8499" y="1571"/>
                      <a:pt x="8507" y="1564"/>
                      <a:pt x="8516" y="1557"/>
                    </a:cubicBezTo>
                    <a:cubicBezTo>
                      <a:pt x="8525" y="1547"/>
                      <a:pt x="8534" y="1538"/>
                      <a:pt x="8543" y="1528"/>
                    </a:cubicBezTo>
                    <a:cubicBezTo>
                      <a:pt x="8545" y="1518"/>
                      <a:pt x="8546" y="1509"/>
                      <a:pt x="8548" y="1499"/>
                    </a:cubicBezTo>
                    <a:cubicBezTo>
                      <a:pt x="8546" y="1492"/>
                      <a:pt x="8545" y="1485"/>
                      <a:pt x="8543" y="1478"/>
                    </a:cubicBezTo>
                    <a:lnTo>
                      <a:pt x="8543" y="1454"/>
                    </a:lnTo>
                    <a:cubicBezTo>
                      <a:pt x="8545" y="1444"/>
                      <a:pt x="8546" y="1435"/>
                      <a:pt x="8548" y="1425"/>
                    </a:cubicBezTo>
                    <a:cubicBezTo>
                      <a:pt x="8555" y="1411"/>
                      <a:pt x="8563" y="1397"/>
                      <a:pt x="8570" y="1383"/>
                    </a:cubicBezTo>
                    <a:cubicBezTo>
                      <a:pt x="8590" y="1362"/>
                      <a:pt x="8609" y="1341"/>
                      <a:pt x="8629" y="1320"/>
                    </a:cubicBezTo>
                    <a:cubicBezTo>
                      <a:pt x="8652" y="1299"/>
                      <a:pt x="8675" y="1277"/>
                      <a:pt x="8698" y="1256"/>
                    </a:cubicBezTo>
                    <a:cubicBezTo>
                      <a:pt x="8714" y="1235"/>
                      <a:pt x="8731" y="1214"/>
                      <a:pt x="8747" y="1193"/>
                    </a:cubicBezTo>
                    <a:lnTo>
                      <a:pt x="8768" y="1148"/>
                    </a:lnTo>
                    <a:cubicBezTo>
                      <a:pt x="8775" y="1130"/>
                      <a:pt x="8783" y="1111"/>
                      <a:pt x="8790" y="1093"/>
                    </a:cubicBezTo>
                    <a:cubicBezTo>
                      <a:pt x="8793" y="1074"/>
                      <a:pt x="8797" y="1056"/>
                      <a:pt x="8800" y="1037"/>
                    </a:cubicBezTo>
                    <a:cubicBezTo>
                      <a:pt x="8807" y="1019"/>
                      <a:pt x="8815" y="1002"/>
                      <a:pt x="8822" y="984"/>
                    </a:cubicBezTo>
                    <a:cubicBezTo>
                      <a:pt x="8829" y="968"/>
                      <a:pt x="8836" y="953"/>
                      <a:pt x="8843" y="937"/>
                    </a:cubicBezTo>
                    <a:cubicBezTo>
                      <a:pt x="8852" y="924"/>
                      <a:pt x="8861" y="910"/>
                      <a:pt x="8870" y="897"/>
                    </a:cubicBezTo>
                    <a:cubicBezTo>
                      <a:pt x="8884" y="887"/>
                      <a:pt x="8899" y="878"/>
                      <a:pt x="8913" y="868"/>
                    </a:cubicBezTo>
                    <a:cubicBezTo>
                      <a:pt x="8929" y="858"/>
                      <a:pt x="8945" y="847"/>
                      <a:pt x="8961" y="837"/>
                    </a:cubicBezTo>
                    <a:lnTo>
                      <a:pt x="8993" y="802"/>
                    </a:lnTo>
                    <a:lnTo>
                      <a:pt x="9014" y="757"/>
                    </a:lnTo>
                    <a:lnTo>
                      <a:pt x="9014" y="723"/>
                    </a:lnTo>
                    <a:lnTo>
                      <a:pt x="9014" y="694"/>
                    </a:lnTo>
                    <a:cubicBezTo>
                      <a:pt x="9012" y="683"/>
                      <a:pt x="9011" y="673"/>
                      <a:pt x="9009" y="662"/>
                    </a:cubicBezTo>
                    <a:cubicBezTo>
                      <a:pt x="9007" y="652"/>
                      <a:pt x="9006" y="641"/>
                      <a:pt x="9004" y="631"/>
                    </a:cubicBezTo>
                    <a:cubicBezTo>
                      <a:pt x="9007" y="619"/>
                      <a:pt x="9011" y="606"/>
                      <a:pt x="9014" y="594"/>
                    </a:cubicBezTo>
                    <a:lnTo>
                      <a:pt x="8886" y="538"/>
                    </a:lnTo>
                    <a:lnTo>
                      <a:pt x="8757" y="478"/>
                    </a:lnTo>
                    <a:lnTo>
                      <a:pt x="8650" y="412"/>
                    </a:lnTo>
                    <a:cubicBezTo>
                      <a:pt x="8620" y="387"/>
                      <a:pt x="8589" y="363"/>
                      <a:pt x="8559" y="338"/>
                    </a:cubicBezTo>
                    <a:cubicBezTo>
                      <a:pt x="8534" y="310"/>
                      <a:pt x="8509" y="281"/>
                      <a:pt x="8484" y="253"/>
                    </a:cubicBezTo>
                    <a:cubicBezTo>
                      <a:pt x="8456" y="207"/>
                      <a:pt x="8427" y="162"/>
                      <a:pt x="8399" y="116"/>
                    </a:cubicBezTo>
                    <a:lnTo>
                      <a:pt x="8468" y="92"/>
                    </a:lnTo>
                    <a:cubicBezTo>
                      <a:pt x="8495" y="89"/>
                      <a:pt x="8521" y="85"/>
                      <a:pt x="8548" y="82"/>
                    </a:cubicBezTo>
                    <a:lnTo>
                      <a:pt x="8640" y="61"/>
                    </a:lnTo>
                    <a:lnTo>
                      <a:pt x="8698" y="3"/>
                    </a:lnTo>
                    <a:lnTo>
                      <a:pt x="877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Freeform 19">
                <a:extLst>
                  <a:ext uri="{FF2B5EF4-FFF2-40B4-BE49-F238E27FC236}">
                    <a16:creationId xmlns:a16="http://schemas.microsoft.com/office/drawing/2014/main" id="{ED999825-E2CC-4462-A7C4-1C49A472F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8318" y="1512649"/>
                <a:ext cx="554512" cy="743794"/>
              </a:xfrm>
              <a:custGeom>
                <a:avLst/>
                <a:gdLst>
                  <a:gd name="T0" fmla="*/ 273 w 417"/>
                  <a:gd name="T1" fmla="*/ 17 h 560"/>
                  <a:gd name="T2" fmla="*/ 290 w 417"/>
                  <a:gd name="T3" fmla="*/ 37 h 560"/>
                  <a:gd name="T4" fmla="*/ 301 w 417"/>
                  <a:gd name="T5" fmla="*/ 61 h 560"/>
                  <a:gd name="T6" fmla="*/ 339 w 417"/>
                  <a:gd name="T7" fmla="*/ 92 h 560"/>
                  <a:gd name="T8" fmla="*/ 364 w 417"/>
                  <a:gd name="T9" fmla="*/ 121 h 560"/>
                  <a:gd name="T10" fmla="*/ 385 w 417"/>
                  <a:gd name="T11" fmla="*/ 160 h 560"/>
                  <a:gd name="T12" fmla="*/ 393 w 417"/>
                  <a:gd name="T13" fmla="*/ 224 h 560"/>
                  <a:gd name="T14" fmla="*/ 402 w 417"/>
                  <a:gd name="T15" fmla="*/ 251 h 560"/>
                  <a:gd name="T16" fmla="*/ 411 w 417"/>
                  <a:gd name="T17" fmla="*/ 272 h 560"/>
                  <a:gd name="T18" fmla="*/ 417 w 417"/>
                  <a:gd name="T19" fmla="*/ 292 h 560"/>
                  <a:gd name="T20" fmla="*/ 416 w 417"/>
                  <a:gd name="T21" fmla="*/ 321 h 560"/>
                  <a:gd name="T22" fmla="*/ 408 w 417"/>
                  <a:gd name="T23" fmla="*/ 365 h 560"/>
                  <a:gd name="T24" fmla="*/ 408 w 417"/>
                  <a:gd name="T25" fmla="*/ 400 h 560"/>
                  <a:gd name="T26" fmla="*/ 409 w 417"/>
                  <a:gd name="T27" fmla="*/ 426 h 560"/>
                  <a:gd name="T28" fmla="*/ 402 w 417"/>
                  <a:gd name="T29" fmla="*/ 448 h 560"/>
                  <a:gd name="T30" fmla="*/ 372 w 417"/>
                  <a:gd name="T31" fmla="*/ 474 h 560"/>
                  <a:gd name="T32" fmla="*/ 380 w 417"/>
                  <a:gd name="T33" fmla="*/ 510 h 560"/>
                  <a:gd name="T34" fmla="*/ 382 w 417"/>
                  <a:gd name="T35" fmla="*/ 521 h 560"/>
                  <a:gd name="T36" fmla="*/ 374 w 417"/>
                  <a:gd name="T37" fmla="*/ 539 h 560"/>
                  <a:gd name="T38" fmla="*/ 361 w 417"/>
                  <a:gd name="T39" fmla="*/ 554 h 560"/>
                  <a:gd name="T40" fmla="*/ 336 w 417"/>
                  <a:gd name="T41" fmla="*/ 552 h 560"/>
                  <a:gd name="T42" fmla="*/ 288 w 417"/>
                  <a:gd name="T43" fmla="*/ 539 h 560"/>
                  <a:gd name="T44" fmla="*/ 232 w 417"/>
                  <a:gd name="T45" fmla="*/ 526 h 560"/>
                  <a:gd name="T46" fmla="*/ 179 w 417"/>
                  <a:gd name="T47" fmla="*/ 512 h 560"/>
                  <a:gd name="T48" fmla="*/ 141 w 417"/>
                  <a:gd name="T49" fmla="*/ 494 h 560"/>
                  <a:gd name="T50" fmla="*/ 130 w 417"/>
                  <a:gd name="T51" fmla="*/ 474 h 560"/>
                  <a:gd name="T52" fmla="*/ 130 w 417"/>
                  <a:gd name="T53" fmla="*/ 457 h 560"/>
                  <a:gd name="T54" fmla="*/ 115 w 417"/>
                  <a:gd name="T55" fmla="*/ 431 h 560"/>
                  <a:gd name="T56" fmla="*/ 75 w 417"/>
                  <a:gd name="T57" fmla="*/ 390 h 560"/>
                  <a:gd name="T58" fmla="*/ 36 w 417"/>
                  <a:gd name="T59" fmla="*/ 352 h 560"/>
                  <a:gd name="T60" fmla="*/ 12 w 417"/>
                  <a:gd name="T61" fmla="*/ 307 h 560"/>
                  <a:gd name="T62" fmla="*/ 0 w 417"/>
                  <a:gd name="T63" fmla="*/ 248 h 560"/>
                  <a:gd name="T64" fmla="*/ 4 w 417"/>
                  <a:gd name="T65" fmla="*/ 187 h 560"/>
                  <a:gd name="T66" fmla="*/ 20 w 417"/>
                  <a:gd name="T67" fmla="*/ 135 h 560"/>
                  <a:gd name="T68" fmla="*/ 26 w 417"/>
                  <a:gd name="T69" fmla="*/ 105 h 560"/>
                  <a:gd name="T70" fmla="*/ 39 w 417"/>
                  <a:gd name="T71" fmla="*/ 101 h 560"/>
                  <a:gd name="T72" fmla="*/ 51 w 417"/>
                  <a:gd name="T73" fmla="*/ 84 h 560"/>
                  <a:gd name="T74" fmla="*/ 62 w 417"/>
                  <a:gd name="T75" fmla="*/ 70 h 560"/>
                  <a:gd name="T76" fmla="*/ 104 w 417"/>
                  <a:gd name="T77" fmla="*/ 51 h 560"/>
                  <a:gd name="T78" fmla="*/ 128 w 417"/>
                  <a:gd name="T79" fmla="*/ 40 h 560"/>
                  <a:gd name="T80" fmla="*/ 141 w 417"/>
                  <a:gd name="T81" fmla="*/ 25 h 560"/>
                  <a:gd name="T82" fmla="*/ 154 w 417"/>
                  <a:gd name="T83" fmla="*/ 27 h 560"/>
                  <a:gd name="T84" fmla="*/ 163 w 417"/>
                  <a:gd name="T85" fmla="*/ 25 h 560"/>
                  <a:gd name="T86" fmla="*/ 166 w 417"/>
                  <a:gd name="T87" fmla="*/ 18 h 560"/>
                  <a:gd name="T88" fmla="*/ 171 w 417"/>
                  <a:gd name="T89" fmla="*/ 16 h 560"/>
                  <a:gd name="T90" fmla="*/ 181 w 417"/>
                  <a:gd name="T91" fmla="*/ 13 h 560"/>
                  <a:gd name="T92" fmla="*/ 207 w 417"/>
                  <a:gd name="T93" fmla="*/ 5 h 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17" h="560">
                    <a:moveTo>
                      <a:pt x="220" y="0"/>
                    </a:moveTo>
                    <a:lnTo>
                      <a:pt x="273" y="17"/>
                    </a:lnTo>
                    <a:lnTo>
                      <a:pt x="284" y="25"/>
                    </a:lnTo>
                    <a:lnTo>
                      <a:pt x="290" y="37"/>
                    </a:lnTo>
                    <a:lnTo>
                      <a:pt x="295" y="48"/>
                    </a:lnTo>
                    <a:lnTo>
                      <a:pt x="301" y="61"/>
                    </a:lnTo>
                    <a:lnTo>
                      <a:pt x="306" y="73"/>
                    </a:lnTo>
                    <a:lnTo>
                      <a:pt x="339" y="92"/>
                    </a:lnTo>
                    <a:lnTo>
                      <a:pt x="351" y="104"/>
                    </a:lnTo>
                    <a:lnTo>
                      <a:pt x="364" y="121"/>
                    </a:lnTo>
                    <a:lnTo>
                      <a:pt x="376" y="140"/>
                    </a:lnTo>
                    <a:lnTo>
                      <a:pt x="385" y="160"/>
                    </a:lnTo>
                    <a:lnTo>
                      <a:pt x="393" y="175"/>
                    </a:lnTo>
                    <a:lnTo>
                      <a:pt x="393" y="224"/>
                    </a:lnTo>
                    <a:lnTo>
                      <a:pt x="396" y="240"/>
                    </a:lnTo>
                    <a:lnTo>
                      <a:pt x="402" y="251"/>
                    </a:lnTo>
                    <a:lnTo>
                      <a:pt x="407" y="262"/>
                    </a:lnTo>
                    <a:lnTo>
                      <a:pt x="411" y="272"/>
                    </a:lnTo>
                    <a:lnTo>
                      <a:pt x="415" y="281"/>
                    </a:lnTo>
                    <a:lnTo>
                      <a:pt x="417" y="292"/>
                    </a:lnTo>
                    <a:lnTo>
                      <a:pt x="417" y="305"/>
                    </a:lnTo>
                    <a:lnTo>
                      <a:pt x="416" y="321"/>
                    </a:lnTo>
                    <a:lnTo>
                      <a:pt x="412" y="343"/>
                    </a:lnTo>
                    <a:lnTo>
                      <a:pt x="408" y="365"/>
                    </a:lnTo>
                    <a:lnTo>
                      <a:pt x="408" y="385"/>
                    </a:lnTo>
                    <a:lnTo>
                      <a:pt x="408" y="400"/>
                    </a:lnTo>
                    <a:lnTo>
                      <a:pt x="409" y="413"/>
                    </a:lnTo>
                    <a:lnTo>
                      <a:pt x="409" y="426"/>
                    </a:lnTo>
                    <a:lnTo>
                      <a:pt x="407" y="437"/>
                    </a:lnTo>
                    <a:lnTo>
                      <a:pt x="402" y="448"/>
                    </a:lnTo>
                    <a:lnTo>
                      <a:pt x="390" y="460"/>
                    </a:lnTo>
                    <a:lnTo>
                      <a:pt x="372" y="474"/>
                    </a:lnTo>
                    <a:lnTo>
                      <a:pt x="372" y="508"/>
                    </a:lnTo>
                    <a:lnTo>
                      <a:pt x="380" y="510"/>
                    </a:lnTo>
                    <a:lnTo>
                      <a:pt x="382" y="514"/>
                    </a:lnTo>
                    <a:lnTo>
                      <a:pt x="382" y="521"/>
                    </a:lnTo>
                    <a:lnTo>
                      <a:pt x="382" y="530"/>
                    </a:lnTo>
                    <a:lnTo>
                      <a:pt x="374" y="539"/>
                    </a:lnTo>
                    <a:lnTo>
                      <a:pt x="369" y="547"/>
                    </a:lnTo>
                    <a:lnTo>
                      <a:pt x="361" y="554"/>
                    </a:lnTo>
                    <a:lnTo>
                      <a:pt x="352" y="560"/>
                    </a:lnTo>
                    <a:lnTo>
                      <a:pt x="336" y="552"/>
                    </a:lnTo>
                    <a:lnTo>
                      <a:pt x="314" y="545"/>
                    </a:lnTo>
                    <a:lnTo>
                      <a:pt x="288" y="539"/>
                    </a:lnTo>
                    <a:lnTo>
                      <a:pt x="260" y="532"/>
                    </a:lnTo>
                    <a:lnTo>
                      <a:pt x="232" y="526"/>
                    </a:lnTo>
                    <a:lnTo>
                      <a:pt x="205" y="519"/>
                    </a:lnTo>
                    <a:lnTo>
                      <a:pt x="179" y="512"/>
                    </a:lnTo>
                    <a:lnTo>
                      <a:pt x="158" y="503"/>
                    </a:lnTo>
                    <a:lnTo>
                      <a:pt x="141" y="494"/>
                    </a:lnTo>
                    <a:lnTo>
                      <a:pt x="132" y="481"/>
                    </a:lnTo>
                    <a:lnTo>
                      <a:pt x="130" y="474"/>
                    </a:lnTo>
                    <a:lnTo>
                      <a:pt x="130" y="465"/>
                    </a:lnTo>
                    <a:lnTo>
                      <a:pt x="130" y="457"/>
                    </a:lnTo>
                    <a:lnTo>
                      <a:pt x="128" y="451"/>
                    </a:lnTo>
                    <a:lnTo>
                      <a:pt x="115" y="431"/>
                    </a:lnTo>
                    <a:lnTo>
                      <a:pt x="96" y="411"/>
                    </a:lnTo>
                    <a:lnTo>
                      <a:pt x="75" y="390"/>
                    </a:lnTo>
                    <a:lnTo>
                      <a:pt x="53" y="371"/>
                    </a:lnTo>
                    <a:lnTo>
                      <a:pt x="36" y="352"/>
                    </a:lnTo>
                    <a:lnTo>
                      <a:pt x="22" y="332"/>
                    </a:lnTo>
                    <a:lnTo>
                      <a:pt x="12" y="307"/>
                    </a:lnTo>
                    <a:lnTo>
                      <a:pt x="4" y="279"/>
                    </a:lnTo>
                    <a:lnTo>
                      <a:pt x="0" y="248"/>
                    </a:lnTo>
                    <a:lnTo>
                      <a:pt x="0" y="216"/>
                    </a:lnTo>
                    <a:lnTo>
                      <a:pt x="4" y="187"/>
                    </a:lnTo>
                    <a:lnTo>
                      <a:pt x="11" y="158"/>
                    </a:lnTo>
                    <a:lnTo>
                      <a:pt x="20" y="135"/>
                    </a:lnTo>
                    <a:lnTo>
                      <a:pt x="33" y="116"/>
                    </a:lnTo>
                    <a:lnTo>
                      <a:pt x="26" y="105"/>
                    </a:lnTo>
                    <a:lnTo>
                      <a:pt x="30" y="105"/>
                    </a:lnTo>
                    <a:lnTo>
                      <a:pt x="39" y="101"/>
                    </a:lnTo>
                    <a:lnTo>
                      <a:pt x="45" y="93"/>
                    </a:lnTo>
                    <a:lnTo>
                      <a:pt x="51" y="84"/>
                    </a:lnTo>
                    <a:lnTo>
                      <a:pt x="56" y="77"/>
                    </a:lnTo>
                    <a:lnTo>
                      <a:pt x="62" y="70"/>
                    </a:lnTo>
                    <a:lnTo>
                      <a:pt x="83" y="59"/>
                    </a:lnTo>
                    <a:lnTo>
                      <a:pt x="104" y="51"/>
                    </a:lnTo>
                    <a:lnTo>
                      <a:pt x="126" y="40"/>
                    </a:lnTo>
                    <a:lnTo>
                      <a:pt x="128" y="40"/>
                    </a:lnTo>
                    <a:lnTo>
                      <a:pt x="132" y="24"/>
                    </a:lnTo>
                    <a:lnTo>
                      <a:pt x="141" y="25"/>
                    </a:lnTo>
                    <a:lnTo>
                      <a:pt x="148" y="26"/>
                    </a:lnTo>
                    <a:lnTo>
                      <a:pt x="154" y="27"/>
                    </a:lnTo>
                    <a:lnTo>
                      <a:pt x="162" y="30"/>
                    </a:lnTo>
                    <a:lnTo>
                      <a:pt x="163" y="25"/>
                    </a:lnTo>
                    <a:lnTo>
                      <a:pt x="165" y="21"/>
                    </a:lnTo>
                    <a:lnTo>
                      <a:pt x="166" y="18"/>
                    </a:lnTo>
                    <a:lnTo>
                      <a:pt x="168" y="17"/>
                    </a:lnTo>
                    <a:lnTo>
                      <a:pt x="171" y="16"/>
                    </a:lnTo>
                    <a:lnTo>
                      <a:pt x="175" y="15"/>
                    </a:lnTo>
                    <a:lnTo>
                      <a:pt x="181" y="13"/>
                    </a:lnTo>
                    <a:lnTo>
                      <a:pt x="194" y="9"/>
                    </a:lnTo>
                    <a:lnTo>
                      <a:pt x="207" y="5"/>
                    </a:lnTo>
                    <a:lnTo>
                      <a:pt x="22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D8C7FFB4-76BB-4FF4-85BD-F66191E09F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6221" y="2265968"/>
                <a:ext cx="449091" cy="1324957"/>
              </a:xfrm>
              <a:custGeom>
                <a:avLst/>
                <a:gdLst>
                  <a:gd name="T0" fmla="*/ 83 w 323"/>
                  <a:gd name="T1" fmla="*/ 8 h 952"/>
                  <a:gd name="T2" fmla="*/ 95 w 323"/>
                  <a:gd name="T3" fmla="*/ 19 h 952"/>
                  <a:gd name="T4" fmla="*/ 91 w 323"/>
                  <a:gd name="T5" fmla="*/ 37 h 952"/>
                  <a:gd name="T6" fmla="*/ 88 w 323"/>
                  <a:gd name="T7" fmla="*/ 55 h 952"/>
                  <a:gd name="T8" fmla="*/ 88 w 323"/>
                  <a:gd name="T9" fmla="*/ 60 h 952"/>
                  <a:gd name="T10" fmla="*/ 96 w 323"/>
                  <a:gd name="T11" fmla="*/ 90 h 952"/>
                  <a:gd name="T12" fmla="*/ 110 w 323"/>
                  <a:gd name="T13" fmla="*/ 113 h 952"/>
                  <a:gd name="T14" fmla="*/ 118 w 323"/>
                  <a:gd name="T15" fmla="*/ 122 h 952"/>
                  <a:gd name="T16" fmla="*/ 141 w 323"/>
                  <a:gd name="T17" fmla="*/ 148 h 952"/>
                  <a:gd name="T18" fmla="*/ 148 w 323"/>
                  <a:gd name="T19" fmla="*/ 158 h 952"/>
                  <a:gd name="T20" fmla="*/ 174 w 323"/>
                  <a:gd name="T21" fmla="*/ 215 h 952"/>
                  <a:gd name="T22" fmla="*/ 198 w 323"/>
                  <a:gd name="T23" fmla="*/ 275 h 952"/>
                  <a:gd name="T24" fmla="*/ 219 w 323"/>
                  <a:gd name="T25" fmla="*/ 333 h 952"/>
                  <a:gd name="T26" fmla="*/ 236 w 323"/>
                  <a:gd name="T27" fmla="*/ 382 h 952"/>
                  <a:gd name="T28" fmla="*/ 246 w 323"/>
                  <a:gd name="T29" fmla="*/ 416 h 952"/>
                  <a:gd name="T30" fmla="*/ 250 w 323"/>
                  <a:gd name="T31" fmla="*/ 429 h 952"/>
                  <a:gd name="T32" fmla="*/ 264 w 323"/>
                  <a:gd name="T33" fmla="*/ 481 h 952"/>
                  <a:gd name="T34" fmla="*/ 279 w 323"/>
                  <a:gd name="T35" fmla="*/ 548 h 952"/>
                  <a:gd name="T36" fmla="*/ 292 w 323"/>
                  <a:gd name="T37" fmla="*/ 623 h 952"/>
                  <a:gd name="T38" fmla="*/ 302 w 323"/>
                  <a:gd name="T39" fmla="*/ 698 h 952"/>
                  <a:gd name="T40" fmla="*/ 312 w 323"/>
                  <a:gd name="T41" fmla="*/ 767 h 952"/>
                  <a:gd name="T42" fmla="*/ 319 w 323"/>
                  <a:gd name="T43" fmla="*/ 820 h 952"/>
                  <a:gd name="T44" fmla="*/ 323 w 323"/>
                  <a:gd name="T45" fmla="*/ 850 h 952"/>
                  <a:gd name="T46" fmla="*/ 273 w 323"/>
                  <a:gd name="T47" fmla="*/ 952 h 952"/>
                  <a:gd name="T48" fmla="*/ 178 w 323"/>
                  <a:gd name="T49" fmla="*/ 860 h 952"/>
                  <a:gd name="T50" fmla="*/ 165 w 323"/>
                  <a:gd name="T51" fmla="*/ 709 h 952"/>
                  <a:gd name="T52" fmla="*/ 158 w 323"/>
                  <a:gd name="T53" fmla="*/ 630 h 952"/>
                  <a:gd name="T54" fmla="*/ 152 w 323"/>
                  <a:gd name="T55" fmla="*/ 565 h 952"/>
                  <a:gd name="T56" fmla="*/ 147 w 323"/>
                  <a:gd name="T57" fmla="*/ 521 h 952"/>
                  <a:gd name="T58" fmla="*/ 145 w 323"/>
                  <a:gd name="T59" fmla="*/ 504 h 952"/>
                  <a:gd name="T60" fmla="*/ 137 w 323"/>
                  <a:gd name="T61" fmla="*/ 461 h 952"/>
                  <a:gd name="T62" fmla="*/ 127 w 323"/>
                  <a:gd name="T63" fmla="*/ 420 h 952"/>
                  <a:gd name="T64" fmla="*/ 118 w 323"/>
                  <a:gd name="T65" fmla="*/ 389 h 952"/>
                  <a:gd name="T66" fmla="*/ 115 w 323"/>
                  <a:gd name="T67" fmla="*/ 376 h 952"/>
                  <a:gd name="T68" fmla="*/ 58 w 323"/>
                  <a:gd name="T69" fmla="*/ 209 h 952"/>
                  <a:gd name="T70" fmla="*/ 48 w 323"/>
                  <a:gd name="T71" fmla="*/ 169 h 952"/>
                  <a:gd name="T72" fmla="*/ 46 w 323"/>
                  <a:gd name="T73" fmla="*/ 129 h 952"/>
                  <a:gd name="T74" fmla="*/ 48 w 323"/>
                  <a:gd name="T75" fmla="*/ 96 h 952"/>
                  <a:gd name="T76" fmla="*/ 49 w 323"/>
                  <a:gd name="T77" fmla="*/ 83 h 952"/>
                  <a:gd name="T78" fmla="*/ 26 w 323"/>
                  <a:gd name="T79" fmla="*/ 63 h 952"/>
                  <a:gd name="T80" fmla="*/ 8 w 323"/>
                  <a:gd name="T81" fmla="*/ 45 h 952"/>
                  <a:gd name="T82" fmla="*/ 0 w 323"/>
                  <a:gd name="T83" fmla="*/ 37 h 952"/>
                  <a:gd name="T84" fmla="*/ 17 w 323"/>
                  <a:gd name="T85" fmla="*/ 13 h 952"/>
                  <a:gd name="T86" fmla="*/ 24 w 323"/>
                  <a:gd name="T87" fmla="*/ 7 h 952"/>
                  <a:gd name="T88" fmla="*/ 53 w 323"/>
                  <a:gd name="T89" fmla="*/ 7 h 952"/>
                  <a:gd name="T90" fmla="*/ 66 w 323"/>
                  <a:gd name="T91" fmla="*/ 3 h 952"/>
                  <a:gd name="T92" fmla="*/ 69 w 323"/>
                  <a:gd name="T93" fmla="*/ 0 h 9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23" h="952">
                    <a:moveTo>
                      <a:pt x="69" y="0"/>
                    </a:moveTo>
                    <a:lnTo>
                      <a:pt x="83" y="8"/>
                    </a:lnTo>
                    <a:lnTo>
                      <a:pt x="91" y="15"/>
                    </a:lnTo>
                    <a:lnTo>
                      <a:pt x="95" y="19"/>
                    </a:lnTo>
                    <a:lnTo>
                      <a:pt x="95" y="21"/>
                    </a:lnTo>
                    <a:lnTo>
                      <a:pt x="91" y="37"/>
                    </a:lnTo>
                    <a:lnTo>
                      <a:pt x="90" y="48"/>
                    </a:lnTo>
                    <a:lnTo>
                      <a:pt x="88" y="55"/>
                    </a:lnTo>
                    <a:lnTo>
                      <a:pt x="88" y="59"/>
                    </a:lnTo>
                    <a:lnTo>
                      <a:pt x="88" y="60"/>
                    </a:lnTo>
                    <a:lnTo>
                      <a:pt x="92" y="73"/>
                    </a:lnTo>
                    <a:lnTo>
                      <a:pt x="96" y="90"/>
                    </a:lnTo>
                    <a:lnTo>
                      <a:pt x="104" y="103"/>
                    </a:lnTo>
                    <a:lnTo>
                      <a:pt x="110" y="113"/>
                    </a:lnTo>
                    <a:lnTo>
                      <a:pt x="115" y="121"/>
                    </a:lnTo>
                    <a:lnTo>
                      <a:pt x="118" y="122"/>
                    </a:lnTo>
                    <a:lnTo>
                      <a:pt x="132" y="138"/>
                    </a:lnTo>
                    <a:lnTo>
                      <a:pt x="141" y="148"/>
                    </a:lnTo>
                    <a:lnTo>
                      <a:pt x="147" y="156"/>
                    </a:lnTo>
                    <a:lnTo>
                      <a:pt x="148" y="158"/>
                    </a:lnTo>
                    <a:lnTo>
                      <a:pt x="161" y="186"/>
                    </a:lnTo>
                    <a:lnTo>
                      <a:pt x="174" y="215"/>
                    </a:lnTo>
                    <a:lnTo>
                      <a:pt x="187" y="245"/>
                    </a:lnTo>
                    <a:lnTo>
                      <a:pt x="198" y="275"/>
                    </a:lnTo>
                    <a:lnTo>
                      <a:pt x="209" y="305"/>
                    </a:lnTo>
                    <a:lnTo>
                      <a:pt x="219" y="333"/>
                    </a:lnTo>
                    <a:lnTo>
                      <a:pt x="228" y="359"/>
                    </a:lnTo>
                    <a:lnTo>
                      <a:pt x="236" y="382"/>
                    </a:lnTo>
                    <a:lnTo>
                      <a:pt x="241" y="402"/>
                    </a:lnTo>
                    <a:lnTo>
                      <a:pt x="246" y="416"/>
                    </a:lnTo>
                    <a:lnTo>
                      <a:pt x="249" y="425"/>
                    </a:lnTo>
                    <a:lnTo>
                      <a:pt x="250" y="429"/>
                    </a:lnTo>
                    <a:lnTo>
                      <a:pt x="258" y="452"/>
                    </a:lnTo>
                    <a:lnTo>
                      <a:pt x="264" y="481"/>
                    </a:lnTo>
                    <a:lnTo>
                      <a:pt x="272" y="513"/>
                    </a:lnTo>
                    <a:lnTo>
                      <a:pt x="279" y="548"/>
                    </a:lnTo>
                    <a:lnTo>
                      <a:pt x="285" y="586"/>
                    </a:lnTo>
                    <a:lnTo>
                      <a:pt x="292" y="623"/>
                    </a:lnTo>
                    <a:lnTo>
                      <a:pt x="297" y="662"/>
                    </a:lnTo>
                    <a:lnTo>
                      <a:pt x="302" y="698"/>
                    </a:lnTo>
                    <a:lnTo>
                      <a:pt x="307" y="735"/>
                    </a:lnTo>
                    <a:lnTo>
                      <a:pt x="312" y="767"/>
                    </a:lnTo>
                    <a:lnTo>
                      <a:pt x="315" y="795"/>
                    </a:lnTo>
                    <a:lnTo>
                      <a:pt x="319" y="820"/>
                    </a:lnTo>
                    <a:lnTo>
                      <a:pt x="320" y="838"/>
                    </a:lnTo>
                    <a:lnTo>
                      <a:pt x="323" y="850"/>
                    </a:lnTo>
                    <a:lnTo>
                      <a:pt x="323" y="854"/>
                    </a:lnTo>
                    <a:lnTo>
                      <a:pt x="273" y="952"/>
                    </a:lnTo>
                    <a:lnTo>
                      <a:pt x="182" y="879"/>
                    </a:lnTo>
                    <a:lnTo>
                      <a:pt x="178" y="860"/>
                    </a:lnTo>
                    <a:lnTo>
                      <a:pt x="171" y="798"/>
                    </a:lnTo>
                    <a:lnTo>
                      <a:pt x="165" y="709"/>
                    </a:lnTo>
                    <a:lnTo>
                      <a:pt x="162" y="668"/>
                    </a:lnTo>
                    <a:lnTo>
                      <a:pt x="158" y="630"/>
                    </a:lnTo>
                    <a:lnTo>
                      <a:pt x="156" y="596"/>
                    </a:lnTo>
                    <a:lnTo>
                      <a:pt x="152" y="565"/>
                    </a:lnTo>
                    <a:lnTo>
                      <a:pt x="149" y="540"/>
                    </a:lnTo>
                    <a:lnTo>
                      <a:pt x="147" y="521"/>
                    </a:lnTo>
                    <a:lnTo>
                      <a:pt x="145" y="509"/>
                    </a:lnTo>
                    <a:lnTo>
                      <a:pt x="145" y="504"/>
                    </a:lnTo>
                    <a:lnTo>
                      <a:pt x="141" y="483"/>
                    </a:lnTo>
                    <a:lnTo>
                      <a:pt x="137" y="461"/>
                    </a:lnTo>
                    <a:lnTo>
                      <a:pt x="132" y="439"/>
                    </a:lnTo>
                    <a:lnTo>
                      <a:pt x="127" y="420"/>
                    </a:lnTo>
                    <a:lnTo>
                      <a:pt x="122" y="402"/>
                    </a:lnTo>
                    <a:lnTo>
                      <a:pt x="118" y="389"/>
                    </a:lnTo>
                    <a:lnTo>
                      <a:pt x="115" y="380"/>
                    </a:lnTo>
                    <a:lnTo>
                      <a:pt x="115" y="376"/>
                    </a:lnTo>
                    <a:lnTo>
                      <a:pt x="86" y="288"/>
                    </a:lnTo>
                    <a:lnTo>
                      <a:pt x="58" y="209"/>
                    </a:lnTo>
                    <a:lnTo>
                      <a:pt x="52" y="190"/>
                    </a:lnTo>
                    <a:lnTo>
                      <a:pt x="48" y="169"/>
                    </a:lnTo>
                    <a:lnTo>
                      <a:pt x="47" y="148"/>
                    </a:lnTo>
                    <a:lnTo>
                      <a:pt x="46" y="129"/>
                    </a:lnTo>
                    <a:lnTo>
                      <a:pt x="47" y="111"/>
                    </a:lnTo>
                    <a:lnTo>
                      <a:pt x="48" y="96"/>
                    </a:lnTo>
                    <a:lnTo>
                      <a:pt x="48" y="87"/>
                    </a:lnTo>
                    <a:lnTo>
                      <a:pt x="49" y="83"/>
                    </a:lnTo>
                    <a:lnTo>
                      <a:pt x="38" y="73"/>
                    </a:lnTo>
                    <a:lnTo>
                      <a:pt x="26" y="63"/>
                    </a:lnTo>
                    <a:lnTo>
                      <a:pt x="16" y="52"/>
                    </a:lnTo>
                    <a:lnTo>
                      <a:pt x="8" y="45"/>
                    </a:lnTo>
                    <a:lnTo>
                      <a:pt x="2" y="39"/>
                    </a:lnTo>
                    <a:lnTo>
                      <a:pt x="0" y="37"/>
                    </a:lnTo>
                    <a:lnTo>
                      <a:pt x="9" y="24"/>
                    </a:lnTo>
                    <a:lnTo>
                      <a:pt x="17" y="13"/>
                    </a:lnTo>
                    <a:lnTo>
                      <a:pt x="21" y="10"/>
                    </a:lnTo>
                    <a:lnTo>
                      <a:pt x="24" y="7"/>
                    </a:lnTo>
                    <a:lnTo>
                      <a:pt x="40" y="8"/>
                    </a:lnTo>
                    <a:lnTo>
                      <a:pt x="53" y="7"/>
                    </a:lnTo>
                    <a:lnTo>
                      <a:pt x="61" y="6"/>
                    </a:lnTo>
                    <a:lnTo>
                      <a:pt x="66" y="3"/>
                    </a:lnTo>
                    <a:lnTo>
                      <a:pt x="69" y="2"/>
                    </a:lnTo>
                    <a:lnTo>
                      <a:pt x="6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346DB88F-99EE-4DBF-AEF5-1CCF89842B81}"/>
                </a:ext>
              </a:extLst>
            </p:cNvPr>
            <p:cNvGrpSpPr/>
            <p:nvPr/>
          </p:nvGrpSpPr>
          <p:grpSpPr>
            <a:xfrm>
              <a:off x="911314" y="1822937"/>
              <a:ext cx="2306669" cy="1009826"/>
              <a:chOff x="911314" y="1822937"/>
              <a:chExt cx="2306669" cy="1009826"/>
            </a:xfrm>
            <a:grpFill/>
          </p:grpSpPr>
          <p:sp>
            <p:nvSpPr>
              <p:cNvPr id="43" name="Freeform 46">
                <a:extLst>
                  <a:ext uri="{FF2B5EF4-FFF2-40B4-BE49-F238E27FC236}">
                    <a16:creationId xmlns:a16="http://schemas.microsoft.com/office/drawing/2014/main" id="{EF29F553-0D36-4065-BCC7-6D69936D18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314" y="2573932"/>
                <a:ext cx="184880" cy="258831"/>
              </a:xfrm>
              <a:custGeom>
                <a:avLst/>
                <a:gdLst>
                  <a:gd name="T0" fmla="*/ 115 w 149"/>
                  <a:gd name="T1" fmla="*/ 0 h 209"/>
                  <a:gd name="T2" fmla="*/ 128 w 149"/>
                  <a:gd name="T3" fmla="*/ 19 h 209"/>
                  <a:gd name="T4" fmla="*/ 137 w 149"/>
                  <a:gd name="T5" fmla="*/ 39 h 209"/>
                  <a:gd name="T6" fmla="*/ 142 w 149"/>
                  <a:gd name="T7" fmla="*/ 55 h 209"/>
                  <a:gd name="T8" fmla="*/ 146 w 149"/>
                  <a:gd name="T9" fmla="*/ 70 h 209"/>
                  <a:gd name="T10" fmla="*/ 147 w 149"/>
                  <a:gd name="T11" fmla="*/ 79 h 209"/>
                  <a:gd name="T12" fmla="*/ 149 w 149"/>
                  <a:gd name="T13" fmla="*/ 83 h 209"/>
                  <a:gd name="T14" fmla="*/ 146 w 149"/>
                  <a:gd name="T15" fmla="*/ 99 h 209"/>
                  <a:gd name="T16" fmla="*/ 142 w 149"/>
                  <a:gd name="T17" fmla="*/ 117 h 209"/>
                  <a:gd name="T18" fmla="*/ 138 w 149"/>
                  <a:gd name="T19" fmla="*/ 133 h 209"/>
                  <a:gd name="T20" fmla="*/ 133 w 149"/>
                  <a:gd name="T21" fmla="*/ 146 h 209"/>
                  <a:gd name="T22" fmla="*/ 131 w 149"/>
                  <a:gd name="T23" fmla="*/ 155 h 209"/>
                  <a:gd name="T24" fmla="*/ 129 w 149"/>
                  <a:gd name="T25" fmla="*/ 158 h 209"/>
                  <a:gd name="T26" fmla="*/ 118 w 149"/>
                  <a:gd name="T27" fmla="*/ 178 h 209"/>
                  <a:gd name="T28" fmla="*/ 107 w 149"/>
                  <a:gd name="T29" fmla="*/ 193 h 209"/>
                  <a:gd name="T30" fmla="*/ 97 w 149"/>
                  <a:gd name="T31" fmla="*/ 202 h 209"/>
                  <a:gd name="T32" fmla="*/ 88 w 149"/>
                  <a:gd name="T33" fmla="*/ 207 h 209"/>
                  <a:gd name="T34" fmla="*/ 79 w 149"/>
                  <a:gd name="T35" fmla="*/ 209 h 209"/>
                  <a:gd name="T36" fmla="*/ 72 w 149"/>
                  <a:gd name="T37" fmla="*/ 209 h 209"/>
                  <a:gd name="T38" fmla="*/ 67 w 149"/>
                  <a:gd name="T39" fmla="*/ 208 h 209"/>
                  <a:gd name="T40" fmla="*/ 66 w 149"/>
                  <a:gd name="T41" fmla="*/ 207 h 209"/>
                  <a:gd name="T42" fmla="*/ 42 w 149"/>
                  <a:gd name="T43" fmla="*/ 185 h 209"/>
                  <a:gd name="T44" fmla="*/ 26 w 149"/>
                  <a:gd name="T45" fmla="*/ 163 h 209"/>
                  <a:gd name="T46" fmla="*/ 14 w 149"/>
                  <a:gd name="T47" fmla="*/ 139 h 209"/>
                  <a:gd name="T48" fmla="*/ 8 w 149"/>
                  <a:gd name="T49" fmla="*/ 119 h 209"/>
                  <a:gd name="T50" fmla="*/ 4 w 149"/>
                  <a:gd name="T51" fmla="*/ 101 h 209"/>
                  <a:gd name="T52" fmla="*/ 4 w 149"/>
                  <a:gd name="T53" fmla="*/ 85 h 209"/>
                  <a:gd name="T54" fmla="*/ 4 w 149"/>
                  <a:gd name="T55" fmla="*/ 76 h 209"/>
                  <a:gd name="T56" fmla="*/ 4 w 149"/>
                  <a:gd name="T57" fmla="*/ 72 h 209"/>
                  <a:gd name="T58" fmla="*/ 0 w 149"/>
                  <a:gd name="T59" fmla="*/ 6 h 209"/>
                  <a:gd name="T60" fmla="*/ 6 w 149"/>
                  <a:gd name="T61" fmla="*/ 32 h 209"/>
                  <a:gd name="T62" fmla="*/ 13 w 149"/>
                  <a:gd name="T63" fmla="*/ 50 h 209"/>
                  <a:gd name="T64" fmla="*/ 19 w 149"/>
                  <a:gd name="T65" fmla="*/ 63 h 209"/>
                  <a:gd name="T66" fmla="*/ 26 w 149"/>
                  <a:gd name="T67" fmla="*/ 70 h 209"/>
                  <a:gd name="T68" fmla="*/ 31 w 149"/>
                  <a:gd name="T69" fmla="*/ 73 h 209"/>
                  <a:gd name="T70" fmla="*/ 35 w 149"/>
                  <a:gd name="T71" fmla="*/ 76 h 209"/>
                  <a:gd name="T72" fmla="*/ 36 w 149"/>
                  <a:gd name="T73" fmla="*/ 76 h 209"/>
                  <a:gd name="T74" fmla="*/ 36 w 149"/>
                  <a:gd name="T75" fmla="*/ 85 h 209"/>
                  <a:gd name="T76" fmla="*/ 42 w 149"/>
                  <a:gd name="T77" fmla="*/ 88 h 209"/>
                  <a:gd name="T78" fmla="*/ 52 w 149"/>
                  <a:gd name="T79" fmla="*/ 89 h 209"/>
                  <a:gd name="T80" fmla="*/ 62 w 149"/>
                  <a:gd name="T81" fmla="*/ 89 h 209"/>
                  <a:gd name="T82" fmla="*/ 70 w 149"/>
                  <a:gd name="T83" fmla="*/ 89 h 209"/>
                  <a:gd name="T84" fmla="*/ 72 w 149"/>
                  <a:gd name="T85" fmla="*/ 89 h 209"/>
                  <a:gd name="T86" fmla="*/ 88 w 149"/>
                  <a:gd name="T87" fmla="*/ 86 h 209"/>
                  <a:gd name="T88" fmla="*/ 98 w 149"/>
                  <a:gd name="T89" fmla="*/ 80 h 209"/>
                  <a:gd name="T90" fmla="*/ 107 w 149"/>
                  <a:gd name="T91" fmla="*/ 70 h 209"/>
                  <a:gd name="T92" fmla="*/ 112 w 149"/>
                  <a:gd name="T93" fmla="*/ 57 h 209"/>
                  <a:gd name="T94" fmla="*/ 115 w 149"/>
                  <a:gd name="T95" fmla="*/ 44 h 209"/>
                  <a:gd name="T96" fmla="*/ 116 w 149"/>
                  <a:gd name="T97" fmla="*/ 31 h 209"/>
                  <a:gd name="T98" fmla="*/ 116 w 149"/>
                  <a:gd name="T99" fmla="*/ 19 h 209"/>
                  <a:gd name="T100" fmla="*/ 116 w 149"/>
                  <a:gd name="T101" fmla="*/ 9 h 209"/>
                  <a:gd name="T102" fmla="*/ 116 w 149"/>
                  <a:gd name="T103" fmla="*/ 2 h 209"/>
                  <a:gd name="T104" fmla="*/ 115 w 149"/>
                  <a:gd name="T105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9" h="209">
                    <a:moveTo>
                      <a:pt x="115" y="0"/>
                    </a:moveTo>
                    <a:lnTo>
                      <a:pt x="128" y="19"/>
                    </a:lnTo>
                    <a:lnTo>
                      <a:pt x="137" y="39"/>
                    </a:lnTo>
                    <a:lnTo>
                      <a:pt x="142" y="55"/>
                    </a:lnTo>
                    <a:lnTo>
                      <a:pt x="146" y="70"/>
                    </a:lnTo>
                    <a:lnTo>
                      <a:pt x="147" y="79"/>
                    </a:lnTo>
                    <a:lnTo>
                      <a:pt x="149" y="83"/>
                    </a:lnTo>
                    <a:lnTo>
                      <a:pt x="146" y="99"/>
                    </a:lnTo>
                    <a:lnTo>
                      <a:pt x="142" y="117"/>
                    </a:lnTo>
                    <a:lnTo>
                      <a:pt x="138" y="133"/>
                    </a:lnTo>
                    <a:lnTo>
                      <a:pt x="133" y="146"/>
                    </a:lnTo>
                    <a:lnTo>
                      <a:pt x="131" y="155"/>
                    </a:lnTo>
                    <a:lnTo>
                      <a:pt x="129" y="158"/>
                    </a:lnTo>
                    <a:lnTo>
                      <a:pt x="118" y="178"/>
                    </a:lnTo>
                    <a:lnTo>
                      <a:pt x="107" y="193"/>
                    </a:lnTo>
                    <a:lnTo>
                      <a:pt x="97" y="202"/>
                    </a:lnTo>
                    <a:lnTo>
                      <a:pt x="88" y="207"/>
                    </a:lnTo>
                    <a:lnTo>
                      <a:pt x="79" y="209"/>
                    </a:lnTo>
                    <a:lnTo>
                      <a:pt x="72" y="209"/>
                    </a:lnTo>
                    <a:lnTo>
                      <a:pt x="67" y="208"/>
                    </a:lnTo>
                    <a:lnTo>
                      <a:pt x="66" y="207"/>
                    </a:lnTo>
                    <a:lnTo>
                      <a:pt x="42" y="185"/>
                    </a:lnTo>
                    <a:lnTo>
                      <a:pt x="26" y="163"/>
                    </a:lnTo>
                    <a:lnTo>
                      <a:pt x="14" y="139"/>
                    </a:lnTo>
                    <a:lnTo>
                      <a:pt x="8" y="119"/>
                    </a:lnTo>
                    <a:lnTo>
                      <a:pt x="4" y="101"/>
                    </a:lnTo>
                    <a:lnTo>
                      <a:pt x="4" y="85"/>
                    </a:lnTo>
                    <a:lnTo>
                      <a:pt x="4" y="76"/>
                    </a:lnTo>
                    <a:lnTo>
                      <a:pt x="4" y="72"/>
                    </a:lnTo>
                    <a:lnTo>
                      <a:pt x="0" y="6"/>
                    </a:lnTo>
                    <a:lnTo>
                      <a:pt x="6" y="32"/>
                    </a:lnTo>
                    <a:lnTo>
                      <a:pt x="13" y="50"/>
                    </a:lnTo>
                    <a:lnTo>
                      <a:pt x="19" y="63"/>
                    </a:lnTo>
                    <a:lnTo>
                      <a:pt x="26" y="70"/>
                    </a:lnTo>
                    <a:lnTo>
                      <a:pt x="31" y="73"/>
                    </a:lnTo>
                    <a:lnTo>
                      <a:pt x="35" y="76"/>
                    </a:lnTo>
                    <a:lnTo>
                      <a:pt x="36" y="76"/>
                    </a:lnTo>
                    <a:lnTo>
                      <a:pt x="36" y="85"/>
                    </a:lnTo>
                    <a:lnTo>
                      <a:pt x="42" y="88"/>
                    </a:lnTo>
                    <a:lnTo>
                      <a:pt x="52" y="89"/>
                    </a:lnTo>
                    <a:lnTo>
                      <a:pt x="62" y="89"/>
                    </a:lnTo>
                    <a:lnTo>
                      <a:pt x="70" y="89"/>
                    </a:lnTo>
                    <a:lnTo>
                      <a:pt x="72" y="89"/>
                    </a:lnTo>
                    <a:lnTo>
                      <a:pt x="88" y="86"/>
                    </a:lnTo>
                    <a:lnTo>
                      <a:pt x="98" y="80"/>
                    </a:lnTo>
                    <a:lnTo>
                      <a:pt x="107" y="70"/>
                    </a:lnTo>
                    <a:lnTo>
                      <a:pt x="112" y="57"/>
                    </a:lnTo>
                    <a:lnTo>
                      <a:pt x="115" y="44"/>
                    </a:lnTo>
                    <a:lnTo>
                      <a:pt x="116" y="31"/>
                    </a:lnTo>
                    <a:lnTo>
                      <a:pt x="116" y="19"/>
                    </a:lnTo>
                    <a:lnTo>
                      <a:pt x="116" y="9"/>
                    </a:lnTo>
                    <a:lnTo>
                      <a:pt x="116" y="2"/>
                    </a:lnTo>
                    <a:lnTo>
                      <a:pt x="11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Freeform 55">
                <a:extLst>
                  <a:ext uri="{FF2B5EF4-FFF2-40B4-BE49-F238E27FC236}">
                    <a16:creationId xmlns:a16="http://schemas.microsoft.com/office/drawing/2014/main" id="{411630EB-10D2-42E6-A790-42987C1878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4447" y="1822937"/>
                <a:ext cx="203536" cy="186807"/>
              </a:xfrm>
              <a:custGeom>
                <a:avLst/>
                <a:gdLst>
                  <a:gd name="T0" fmla="*/ 11 w 145"/>
                  <a:gd name="T1" fmla="*/ 0 h 134"/>
                  <a:gd name="T2" fmla="*/ 30 w 145"/>
                  <a:gd name="T3" fmla="*/ 14 h 134"/>
                  <a:gd name="T4" fmla="*/ 51 w 145"/>
                  <a:gd name="T5" fmla="*/ 24 h 134"/>
                  <a:gd name="T6" fmla="*/ 71 w 145"/>
                  <a:gd name="T7" fmla="*/ 29 h 134"/>
                  <a:gd name="T8" fmla="*/ 92 w 145"/>
                  <a:gd name="T9" fmla="*/ 32 h 134"/>
                  <a:gd name="T10" fmla="*/ 110 w 145"/>
                  <a:gd name="T11" fmla="*/ 32 h 134"/>
                  <a:gd name="T12" fmla="*/ 126 w 145"/>
                  <a:gd name="T13" fmla="*/ 31 h 134"/>
                  <a:gd name="T14" fmla="*/ 135 w 145"/>
                  <a:gd name="T15" fmla="*/ 29 h 134"/>
                  <a:gd name="T16" fmla="*/ 139 w 145"/>
                  <a:gd name="T17" fmla="*/ 29 h 134"/>
                  <a:gd name="T18" fmla="*/ 138 w 145"/>
                  <a:gd name="T19" fmla="*/ 58 h 134"/>
                  <a:gd name="T20" fmla="*/ 139 w 145"/>
                  <a:gd name="T21" fmla="*/ 82 h 134"/>
                  <a:gd name="T22" fmla="*/ 141 w 145"/>
                  <a:gd name="T23" fmla="*/ 104 h 134"/>
                  <a:gd name="T24" fmla="*/ 143 w 145"/>
                  <a:gd name="T25" fmla="*/ 120 h 134"/>
                  <a:gd name="T26" fmla="*/ 145 w 145"/>
                  <a:gd name="T27" fmla="*/ 130 h 134"/>
                  <a:gd name="T28" fmla="*/ 145 w 145"/>
                  <a:gd name="T29" fmla="*/ 134 h 134"/>
                  <a:gd name="T30" fmla="*/ 106 w 145"/>
                  <a:gd name="T31" fmla="*/ 125 h 134"/>
                  <a:gd name="T32" fmla="*/ 75 w 145"/>
                  <a:gd name="T33" fmla="*/ 115 h 134"/>
                  <a:gd name="T34" fmla="*/ 51 w 145"/>
                  <a:gd name="T35" fmla="*/ 103 h 134"/>
                  <a:gd name="T36" fmla="*/ 33 w 145"/>
                  <a:gd name="T37" fmla="*/ 91 h 134"/>
                  <a:gd name="T38" fmla="*/ 20 w 145"/>
                  <a:gd name="T39" fmla="*/ 81 h 134"/>
                  <a:gd name="T40" fmla="*/ 11 w 145"/>
                  <a:gd name="T41" fmla="*/ 72 h 134"/>
                  <a:gd name="T42" fmla="*/ 4 w 145"/>
                  <a:gd name="T43" fmla="*/ 66 h 134"/>
                  <a:gd name="T44" fmla="*/ 2 w 145"/>
                  <a:gd name="T45" fmla="*/ 60 h 134"/>
                  <a:gd name="T46" fmla="*/ 0 w 145"/>
                  <a:gd name="T47" fmla="*/ 58 h 134"/>
                  <a:gd name="T48" fmla="*/ 11 w 145"/>
                  <a:gd name="T49" fmla="*/ 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45" h="134">
                    <a:moveTo>
                      <a:pt x="11" y="0"/>
                    </a:moveTo>
                    <a:lnTo>
                      <a:pt x="30" y="14"/>
                    </a:lnTo>
                    <a:lnTo>
                      <a:pt x="51" y="24"/>
                    </a:lnTo>
                    <a:lnTo>
                      <a:pt x="71" y="29"/>
                    </a:lnTo>
                    <a:lnTo>
                      <a:pt x="92" y="32"/>
                    </a:lnTo>
                    <a:lnTo>
                      <a:pt x="110" y="32"/>
                    </a:lnTo>
                    <a:lnTo>
                      <a:pt x="126" y="31"/>
                    </a:lnTo>
                    <a:lnTo>
                      <a:pt x="135" y="29"/>
                    </a:lnTo>
                    <a:lnTo>
                      <a:pt x="139" y="29"/>
                    </a:lnTo>
                    <a:lnTo>
                      <a:pt x="138" y="58"/>
                    </a:lnTo>
                    <a:lnTo>
                      <a:pt x="139" y="82"/>
                    </a:lnTo>
                    <a:lnTo>
                      <a:pt x="141" y="104"/>
                    </a:lnTo>
                    <a:lnTo>
                      <a:pt x="143" y="120"/>
                    </a:lnTo>
                    <a:lnTo>
                      <a:pt x="145" y="130"/>
                    </a:lnTo>
                    <a:lnTo>
                      <a:pt x="145" y="134"/>
                    </a:lnTo>
                    <a:lnTo>
                      <a:pt x="106" y="125"/>
                    </a:lnTo>
                    <a:lnTo>
                      <a:pt x="75" y="115"/>
                    </a:lnTo>
                    <a:lnTo>
                      <a:pt x="51" y="103"/>
                    </a:lnTo>
                    <a:lnTo>
                      <a:pt x="33" y="91"/>
                    </a:lnTo>
                    <a:lnTo>
                      <a:pt x="20" y="81"/>
                    </a:lnTo>
                    <a:lnTo>
                      <a:pt x="11" y="72"/>
                    </a:lnTo>
                    <a:lnTo>
                      <a:pt x="4" y="66"/>
                    </a:lnTo>
                    <a:lnTo>
                      <a:pt x="2" y="60"/>
                    </a:lnTo>
                    <a:lnTo>
                      <a:pt x="0" y="58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51062226-55C5-4DF2-96CF-292175AE4208}"/>
              </a:ext>
            </a:extLst>
          </p:cNvPr>
          <p:cNvSpPr/>
          <p:nvPr/>
        </p:nvSpPr>
        <p:spPr>
          <a:xfrm>
            <a:off x="7388" y="139918"/>
            <a:ext cx="12177224" cy="201067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In the end, Robin successfully came up with changes that enabled Jacob to start his business amidst the pandemic</a:t>
            </a:r>
          </a:p>
          <a:p>
            <a:pPr algn="ctr"/>
            <a:endParaRPr lang="en-US" sz="3600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42CF2B1-B75C-4C2A-A3EB-6019F365B3FB}"/>
              </a:ext>
            </a:extLst>
          </p:cNvPr>
          <p:cNvGrpSpPr/>
          <p:nvPr/>
        </p:nvGrpSpPr>
        <p:grpSpPr>
          <a:xfrm>
            <a:off x="5373465" y="3918480"/>
            <a:ext cx="2887593" cy="2920834"/>
            <a:chOff x="369152" y="1617134"/>
            <a:chExt cx="3546035" cy="3586857"/>
          </a:xfrm>
          <a:solidFill>
            <a:schemeClr val="bg1">
              <a:lumMod val="75000"/>
            </a:schemeClr>
          </a:solidFill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AD08768E-BC70-492C-9B19-47E0B89FBF6D}"/>
                </a:ext>
              </a:extLst>
            </p:cNvPr>
            <p:cNvGrpSpPr/>
            <p:nvPr/>
          </p:nvGrpSpPr>
          <p:grpSpPr>
            <a:xfrm>
              <a:off x="926950" y="1617134"/>
              <a:ext cx="2049224" cy="852218"/>
              <a:chOff x="926950" y="1617134"/>
              <a:chExt cx="2049224" cy="852218"/>
            </a:xfrm>
            <a:grpFill/>
          </p:grpSpPr>
          <p:sp>
            <p:nvSpPr>
              <p:cNvPr id="70" name="Rectangle 14">
                <a:extLst>
                  <a:ext uri="{FF2B5EF4-FFF2-40B4-BE49-F238E27FC236}">
                    <a16:creationId xmlns:a16="http://schemas.microsoft.com/office/drawing/2014/main" id="{FA1114D8-E342-45A2-A885-3985F4DB32AE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71" name="Right Triangle 13">
                <a:extLst>
                  <a:ext uri="{FF2B5EF4-FFF2-40B4-BE49-F238E27FC236}">
                    <a16:creationId xmlns:a16="http://schemas.microsoft.com/office/drawing/2014/main" id="{B789EA78-BCBD-4B09-BDF4-D96CF49F0FD7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72" name="Rectangle 24">
                <a:extLst>
                  <a:ext uri="{FF2B5EF4-FFF2-40B4-BE49-F238E27FC236}">
                    <a16:creationId xmlns:a16="http://schemas.microsoft.com/office/drawing/2014/main" id="{50C150B3-9B6D-413B-BA14-2E97C1D39242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0573" y="1797574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73" name="Rectangle 41">
                <a:extLst>
                  <a:ext uri="{FF2B5EF4-FFF2-40B4-BE49-F238E27FC236}">
                    <a16:creationId xmlns:a16="http://schemas.microsoft.com/office/drawing/2014/main" id="{7B60F05E-A8D4-46A9-8CB4-001A7E70013E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74" name="Isosceles Triangle 3">
                <a:extLst>
                  <a:ext uri="{FF2B5EF4-FFF2-40B4-BE49-F238E27FC236}">
                    <a16:creationId xmlns:a16="http://schemas.microsoft.com/office/drawing/2014/main" id="{335017B1-1FB3-4288-9E30-3DA547DC824F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16513" y="2030577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E735FD60-605D-4940-A62C-8623B0124960}"/>
                </a:ext>
              </a:extLst>
            </p:cNvPr>
            <p:cNvGrpSpPr/>
            <p:nvPr/>
          </p:nvGrpSpPr>
          <p:grpSpPr>
            <a:xfrm rot="4990866">
              <a:off x="2464466" y="2788531"/>
              <a:ext cx="2049224" cy="852218"/>
              <a:chOff x="926950" y="1617134"/>
              <a:chExt cx="2049224" cy="852218"/>
            </a:xfrm>
            <a:grpFill/>
          </p:grpSpPr>
          <p:sp>
            <p:nvSpPr>
              <p:cNvPr id="65" name="Rectangle 14">
                <a:extLst>
                  <a:ext uri="{FF2B5EF4-FFF2-40B4-BE49-F238E27FC236}">
                    <a16:creationId xmlns:a16="http://schemas.microsoft.com/office/drawing/2014/main" id="{F7B191EA-8BBF-4CD5-9BAA-73D00F9ACE3B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66" name="Right Triangle 13">
                <a:extLst>
                  <a:ext uri="{FF2B5EF4-FFF2-40B4-BE49-F238E27FC236}">
                    <a16:creationId xmlns:a16="http://schemas.microsoft.com/office/drawing/2014/main" id="{F6692861-2ADE-46F1-9CAD-BCCF41D12CEA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67" name="Rectangle 24">
                <a:extLst>
                  <a:ext uri="{FF2B5EF4-FFF2-40B4-BE49-F238E27FC236}">
                    <a16:creationId xmlns:a16="http://schemas.microsoft.com/office/drawing/2014/main" id="{B1B9F377-D7E5-4D06-99CA-2AEDBA519489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0573" y="1797574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68" name="Rectangle 41">
                <a:extLst>
                  <a:ext uri="{FF2B5EF4-FFF2-40B4-BE49-F238E27FC236}">
                    <a16:creationId xmlns:a16="http://schemas.microsoft.com/office/drawing/2014/main" id="{4F848DE9-AF2F-44AB-8525-101206E311C6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69" name="Isosceles Triangle 3">
                <a:extLst>
                  <a:ext uri="{FF2B5EF4-FFF2-40B4-BE49-F238E27FC236}">
                    <a16:creationId xmlns:a16="http://schemas.microsoft.com/office/drawing/2014/main" id="{6B1966DD-2E41-4AE9-A7A3-82A71A0819B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16513" y="2030577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A820A598-27A2-421F-8720-6CDD302BF5D8}"/>
                </a:ext>
              </a:extLst>
            </p:cNvPr>
            <p:cNvGrpSpPr/>
            <p:nvPr/>
          </p:nvGrpSpPr>
          <p:grpSpPr>
            <a:xfrm rot="10066674">
              <a:off x="1444650" y="4351773"/>
              <a:ext cx="2063339" cy="852218"/>
              <a:chOff x="926950" y="1617134"/>
              <a:chExt cx="2063339" cy="852218"/>
            </a:xfrm>
            <a:grpFill/>
          </p:grpSpPr>
          <p:sp>
            <p:nvSpPr>
              <p:cNvPr id="60" name="Rectangle 14">
                <a:extLst>
                  <a:ext uri="{FF2B5EF4-FFF2-40B4-BE49-F238E27FC236}">
                    <a16:creationId xmlns:a16="http://schemas.microsoft.com/office/drawing/2014/main" id="{968937EE-8788-47C4-9E4D-A4DC7E4FFDD7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61" name="Right Triangle 13">
                <a:extLst>
                  <a:ext uri="{FF2B5EF4-FFF2-40B4-BE49-F238E27FC236}">
                    <a16:creationId xmlns:a16="http://schemas.microsoft.com/office/drawing/2014/main" id="{3B32CC47-AB7A-43E2-9975-58B76A19363E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62" name="Rectangle 24">
                <a:extLst>
                  <a:ext uri="{FF2B5EF4-FFF2-40B4-BE49-F238E27FC236}">
                    <a16:creationId xmlns:a16="http://schemas.microsoft.com/office/drawing/2014/main" id="{50CB1D63-3514-4CF3-82A5-FE208FEA8502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7865" y="1808900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63" name="Rectangle 41">
                <a:extLst>
                  <a:ext uri="{FF2B5EF4-FFF2-40B4-BE49-F238E27FC236}">
                    <a16:creationId xmlns:a16="http://schemas.microsoft.com/office/drawing/2014/main" id="{9C55BDB2-79B2-424D-BE07-F576D7304FC7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64" name="Isosceles Triangle 3">
                <a:extLst>
                  <a:ext uri="{FF2B5EF4-FFF2-40B4-BE49-F238E27FC236}">
                    <a16:creationId xmlns:a16="http://schemas.microsoft.com/office/drawing/2014/main" id="{2399B09C-04F4-4C4B-A908-0ED4CDF6F079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30628" y="1965414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E781F4F2-5AB0-4717-A74E-AE0AB13EBD29}"/>
                </a:ext>
              </a:extLst>
            </p:cNvPr>
            <p:cNvGrpSpPr/>
            <p:nvPr/>
          </p:nvGrpSpPr>
          <p:grpSpPr>
            <a:xfrm rot="15054074">
              <a:off x="-267551" y="3562253"/>
              <a:ext cx="2125623" cy="852218"/>
              <a:chOff x="926950" y="1617134"/>
              <a:chExt cx="2125623" cy="852218"/>
            </a:xfrm>
            <a:grpFill/>
          </p:grpSpPr>
          <p:sp>
            <p:nvSpPr>
              <p:cNvPr id="55" name="Rectangle 14">
                <a:extLst>
                  <a:ext uri="{FF2B5EF4-FFF2-40B4-BE49-F238E27FC236}">
                    <a16:creationId xmlns:a16="http://schemas.microsoft.com/office/drawing/2014/main" id="{06F8F19C-DE36-407B-B927-5279EBBEFBDD}"/>
                  </a:ext>
                </a:extLst>
              </p:cNvPr>
              <p:cNvSpPr/>
              <p:nvPr/>
            </p:nvSpPr>
            <p:spPr>
              <a:xfrm rot="19949266">
                <a:off x="1199615" y="1717912"/>
                <a:ext cx="531261" cy="531261"/>
              </a:xfrm>
              <a:custGeom>
                <a:avLst/>
                <a:gdLst/>
                <a:ahLst/>
                <a:cxnLst/>
                <a:rect l="l" t="t" r="r" b="b"/>
                <a:pathLst>
                  <a:path w="3942192" h="3931865">
                    <a:moveTo>
                      <a:pt x="2826148" y="3448804"/>
                    </a:moveTo>
                    <a:lnTo>
                      <a:pt x="2826148" y="3556804"/>
                    </a:lnTo>
                    <a:lnTo>
                      <a:pt x="3042148" y="3556804"/>
                    </a:lnTo>
                    <a:lnTo>
                      <a:pt x="3042148" y="3448804"/>
                    </a:lnTo>
                    <a:close/>
                    <a:moveTo>
                      <a:pt x="890988" y="3448804"/>
                    </a:moveTo>
                    <a:lnTo>
                      <a:pt x="890988" y="3556804"/>
                    </a:lnTo>
                    <a:lnTo>
                      <a:pt x="1106988" y="3556804"/>
                    </a:lnTo>
                    <a:lnTo>
                      <a:pt x="1106988" y="3448804"/>
                    </a:lnTo>
                    <a:close/>
                    <a:moveTo>
                      <a:pt x="3528192" y="3439467"/>
                    </a:moveTo>
                    <a:lnTo>
                      <a:pt x="3528192" y="3547467"/>
                    </a:lnTo>
                    <a:lnTo>
                      <a:pt x="3744192" y="3547467"/>
                    </a:lnTo>
                    <a:lnTo>
                      <a:pt x="3744192" y="3439467"/>
                    </a:lnTo>
                    <a:close/>
                    <a:moveTo>
                      <a:pt x="198000" y="3439467"/>
                    </a:moveTo>
                    <a:lnTo>
                      <a:pt x="198000" y="3547467"/>
                    </a:lnTo>
                    <a:lnTo>
                      <a:pt x="414000" y="3547467"/>
                    </a:lnTo>
                    <a:lnTo>
                      <a:pt x="414000" y="3439467"/>
                    </a:lnTo>
                    <a:close/>
                    <a:moveTo>
                      <a:pt x="2826148" y="3206154"/>
                    </a:moveTo>
                    <a:lnTo>
                      <a:pt x="2826148" y="3314154"/>
                    </a:lnTo>
                    <a:lnTo>
                      <a:pt x="3042148" y="3314154"/>
                    </a:lnTo>
                    <a:lnTo>
                      <a:pt x="3042148" y="3206154"/>
                    </a:lnTo>
                    <a:close/>
                    <a:moveTo>
                      <a:pt x="890988" y="3206154"/>
                    </a:moveTo>
                    <a:lnTo>
                      <a:pt x="890988" y="3314154"/>
                    </a:lnTo>
                    <a:lnTo>
                      <a:pt x="1106988" y="3314154"/>
                    </a:lnTo>
                    <a:lnTo>
                      <a:pt x="1106988" y="3206154"/>
                    </a:lnTo>
                    <a:close/>
                    <a:moveTo>
                      <a:pt x="3528192" y="3196817"/>
                    </a:moveTo>
                    <a:lnTo>
                      <a:pt x="3528192" y="3304817"/>
                    </a:lnTo>
                    <a:lnTo>
                      <a:pt x="3744192" y="3304817"/>
                    </a:lnTo>
                    <a:lnTo>
                      <a:pt x="3744192" y="3196817"/>
                    </a:lnTo>
                    <a:close/>
                    <a:moveTo>
                      <a:pt x="198000" y="3196817"/>
                    </a:moveTo>
                    <a:lnTo>
                      <a:pt x="198000" y="3304817"/>
                    </a:lnTo>
                    <a:lnTo>
                      <a:pt x="414000" y="3304817"/>
                    </a:lnTo>
                    <a:lnTo>
                      <a:pt x="414000" y="3196817"/>
                    </a:lnTo>
                    <a:close/>
                    <a:moveTo>
                      <a:pt x="2070064" y="3046635"/>
                    </a:moveTo>
                    <a:lnTo>
                      <a:pt x="2070064" y="3154635"/>
                    </a:lnTo>
                    <a:lnTo>
                      <a:pt x="2286064" y="3154635"/>
                    </a:lnTo>
                    <a:lnTo>
                      <a:pt x="2286064" y="3046635"/>
                    </a:lnTo>
                    <a:close/>
                    <a:moveTo>
                      <a:pt x="1638016" y="3037298"/>
                    </a:moveTo>
                    <a:lnTo>
                      <a:pt x="1638016" y="3145298"/>
                    </a:lnTo>
                    <a:lnTo>
                      <a:pt x="1854016" y="3145298"/>
                    </a:lnTo>
                    <a:lnTo>
                      <a:pt x="1854016" y="3037298"/>
                    </a:lnTo>
                    <a:close/>
                    <a:moveTo>
                      <a:pt x="2826148" y="2963504"/>
                    </a:moveTo>
                    <a:lnTo>
                      <a:pt x="2826148" y="3071504"/>
                    </a:lnTo>
                    <a:lnTo>
                      <a:pt x="3042148" y="3071504"/>
                    </a:lnTo>
                    <a:lnTo>
                      <a:pt x="3042148" y="2963504"/>
                    </a:lnTo>
                    <a:close/>
                    <a:moveTo>
                      <a:pt x="890988" y="2963504"/>
                    </a:moveTo>
                    <a:lnTo>
                      <a:pt x="890988" y="3071504"/>
                    </a:lnTo>
                    <a:lnTo>
                      <a:pt x="1106988" y="3071504"/>
                    </a:lnTo>
                    <a:lnTo>
                      <a:pt x="1106988" y="2963504"/>
                    </a:lnTo>
                    <a:close/>
                    <a:moveTo>
                      <a:pt x="3528192" y="2954167"/>
                    </a:moveTo>
                    <a:lnTo>
                      <a:pt x="3528192" y="3062167"/>
                    </a:lnTo>
                    <a:lnTo>
                      <a:pt x="3744192" y="3062167"/>
                    </a:lnTo>
                    <a:lnTo>
                      <a:pt x="3744192" y="2954167"/>
                    </a:lnTo>
                    <a:close/>
                    <a:moveTo>
                      <a:pt x="198000" y="2954167"/>
                    </a:moveTo>
                    <a:lnTo>
                      <a:pt x="198000" y="3062167"/>
                    </a:lnTo>
                    <a:lnTo>
                      <a:pt x="414000" y="3062167"/>
                    </a:lnTo>
                    <a:lnTo>
                      <a:pt x="414000" y="2954167"/>
                    </a:lnTo>
                    <a:close/>
                    <a:moveTo>
                      <a:pt x="2070064" y="2803981"/>
                    </a:moveTo>
                    <a:lnTo>
                      <a:pt x="2070064" y="2911981"/>
                    </a:lnTo>
                    <a:lnTo>
                      <a:pt x="2286064" y="2911981"/>
                    </a:lnTo>
                    <a:lnTo>
                      <a:pt x="2286064" y="2803981"/>
                    </a:lnTo>
                    <a:close/>
                    <a:moveTo>
                      <a:pt x="1638016" y="2794644"/>
                    </a:moveTo>
                    <a:lnTo>
                      <a:pt x="1638016" y="2902644"/>
                    </a:lnTo>
                    <a:lnTo>
                      <a:pt x="1854016" y="2902644"/>
                    </a:lnTo>
                    <a:lnTo>
                      <a:pt x="1854016" y="2794644"/>
                    </a:lnTo>
                    <a:close/>
                    <a:moveTo>
                      <a:pt x="2826148" y="2720854"/>
                    </a:moveTo>
                    <a:lnTo>
                      <a:pt x="2826148" y="2828854"/>
                    </a:lnTo>
                    <a:lnTo>
                      <a:pt x="3042148" y="2828854"/>
                    </a:lnTo>
                    <a:lnTo>
                      <a:pt x="3042148" y="2720854"/>
                    </a:lnTo>
                    <a:close/>
                    <a:moveTo>
                      <a:pt x="890988" y="2720854"/>
                    </a:moveTo>
                    <a:lnTo>
                      <a:pt x="890988" y="2828854"/>
                    </a:lnTo>
                    <a:lnTo>
                      <a:pt x="1106988" y="2828854"/>
                    </a:lnTo>
                    <a:lnTo>
                      <a:pt x="1106988" y="2720854"/>
                    </a:lnTo>
                    <a:close/>
                    <a:moveTo>
                      <a:pt x="3528192" y="2711517"/>
                    </a:moveTo>
                    <a:lnTo>
                      <a:pt x="3528192" y="2819517"/>
                    </a:lnTo>
                    <a:lnTo>
                      <a:pt x="3744192" y="2819517"/>
                    </a:lnTo>
                    <a:lnTo>
                      <a:pt x="3744192" y="2711517"/>
                    </a:lnTo>
                    <a:close/>
                    <a:moveTo>
                      <a:pt x="198000" y="2711517"/>
                    </a:moveTo>
                    <a:lnTo>
                      <a:pt x="198000" y="2819517"/>
                    </a:lnTo>
                    <a:lnTo>
                      <a:pt x="414000" y="2819517"/>
                    </a:lnTo>
                    <a:lnTo>
                      <a:pt x="414000" y="2711517"/>
                    </a:lnTo>
                    <a:close/>
                    <a:moveTo>
                      <a:pt x="2070064" y="2561331"/>
                    </a:moveTo>
                    <a:lnTo>
                      <a:pt x="2070064" y="2669331"/>
                    </a:lnTo>
                    <a:lnTo>
                      <a:pt x="2286064" y="2669331"/>
                    </a:lnTo>
                    <a:lnTo>
                      <a:pt x="2286064" y="2561331"/>
                    </a:lnTo>
                    <a:close/>
                    <a:moveTo>
                      <a:pt x="1638016" y="2551994"/>
                    </a:moveTo>
                    <a:lnTo>
                      <a:pt x="1638016" y="2659994"/>
                    </a:lnTo>
                    <a:lnTo>
                      <a:pt x="1854016" y="2659994"/>
                    </a:lnTo>
                    <a:lnTo>
                      <a:pt x="1854016" y="2551994"/>
                    </a:lnTo>
                    <a:close/>
                    <a:moveTo>
                      <a:pt x="2826148" y="2478204"/>
                    </a:moveTo>
                    <a:lnTo>
                      <a:pt x="2826148" y="2586204"/>
                    </a:lnTo>
                    <a:lnTo>
                      <a:pt x="3042148" y="2586204"/>
                    </a:lnTo>
                    <a:lnTo>
                      <a:pt x="3042148" y="2478204"/>
                    </a:lnTo>
                    <a:close/>
                    <a:moveTo>
                      <a:pt x="890988" y="2478204"/>
                    </a:moveTo>
                    <a:lnTo>
                      <a:pt x="890988" y="2586204"/>
                    </a:lnTo>
                    <a:lnTo>
                      <a:pt x="1106988" y="2586204"/>
                    </a:lnTo>
                    <a:lnTo>
                      <a:pt x="1106988" y="2478204"/>
                    </a:lnTo>
                    <a:close/>
                    <a:moveTo>
                      <a:pt x="3528192" y="2468867"/>
                    </a:moveTo>
                    <a:lnTo>
                      <a:pt x="3528192" y="2576867"/>
                    </a:lnTo>
                    <a:lnTo>
                      <a:pt x="3744192" y="2576867"/>
                    </a:lnTo>
                    <a:lnTo>
                      <a:pt x="3744192" y="2468867"/>
                    </a:lnTo>
                    <a:close/>
                    <a:moveTo>
                      <a:pt x="198000" y="2468867"/>
                    </a:moveTo>
                    <a:lnTo>
                      <a:pt x="198000" y="2576867"/>
                    </a:lnTo>
                    <a:lnTo>
                      <a:pt x="414000" y="2576867"/>
                    </a:lnTo>
                    <a:lnTo>
                      <a:pt x="414000" y="2468867"/>
                    </a:lnTo>
                    <a:close/>
                    <a:moveTo>
                      <a:pt x="2070064" y="2318681"/>
                    </a:moveTo>
                    <a:lnTo>
                      <a:pt x="2070064" y="2426681"/>
                    </a:lnTo>
                    <a:lnTo>
                      <a:pt x="2286064" y="2426681"/>
                    </a:lnTo>
                    <a:lnTo>
                      <a:pt x="2286064" y="2318681"/>
                    </a:lnTo>
                    <a:close/>
                    <a:moveTo>
                      <a:pt x="1638016" y="2309344"/>
                    </a:moveTo>
                    <a:lnTo>
                      <a:pt x="1638016" y="2417344"/>
                    </a:lnTo>
                    <a:lnTo>
                      <a:pt x="1854016" y="2417344"/>
                    </a:lnTo>
                    <a:lnTo>
                      <a:pt x="1854016" y="2309344"/>
                    </a:lnTo>
                    <a:close/>
                    <a:moveTo>
                      <a:pt x="2826148" y="2235554"/>
                    </a:moveTo>
                    <a:lnTo>
                      <a:pt x="2826148" y="2343554"/>
                    </a:lnTo>
                    <a:lnTo>
                      <a:pt x="3042148" y="2343554"/>
                    </a:lnTo>
                    <a:lnTo>
                      <a:pt x="3042148" y="2235554"/>
                    </a:lnTo>
                    <a:close/>
                    <a:moveTo>
                      <a:pt x="890988" y="2235554"/>
                    </a:moveTo>
                    <a:lnTo>
                      <a:pt x="890988" y="2343554"/>
                    </a:lnTo>
                    <a:lnTo>
                      <a:pt x="1106988" y="2343554"/>
                    </a:lnTo>
                    <a:lnTo>
                      <a:pt x="1106988" y="2235554"/>
                    </a:lnTo>
                    <a:close/>
                    <a:moveTo>
                      <a:pt x="3528192" y="2226217"/>
                    </a:moveTo>
                    <a:lnTo>
                      <a:pt x="3528192" y="2334217"/>
                    </a:lnTo>
                    <a:lnTo>
                      <a:pt x="3744192" y="2334217"/>
                    </a:lnTo>
                    <a:lnTo>
                      <a:pt x="3744192" y="2226217"/>
                    </a:lnTo>
                    <a:close/>
                    <a:moveTo>
                      <a:pt x="198000" y="2226217"/>
                    </a:moveTo>
                    <a:lnTo>
                      <a:pt x="198000" y="2334217"/>
                    </a:lnTo>
                    <a:lnTo>
                      <a:pt x="414000" y="2334217"/>
                    </a:lnTo>
                    <a:lnTo>
                      <a:pt x="414000" y="2226217"/>
                    </a:lnTo>
                    <a:close/>
                    <a:moveTo>
                      <a:pt x="2070064" y="2076031"/>
                    </a:moveTo>
                    <a:lnTo>
                      <a:pt x="2070064" y="2184031"/>
                    </a:lnTo>
                    <a:lnTo>
                      <a:pt x="2286064" y="2184031"/>
                    </a:lnTo>
                    <a:lnTo>
                      <a:pt x="2286064" y="2076031"/>
                    </a:lnTo>
                    <a:close/>
                    <a:moveTo>
                      <a:pt x="1638016" y="2066694"/>
                    </a:moveTo>
                    <a:lnTo>
                      <a:pt x="1638016" y="2174694"/>
                    </a:lnTo>
                    <a:lnTo>
                      <a:pt x="1854016" y="2174694"/>
                    </a:lnTo>
                    <a:lnTo>
                      <a:pt x="1854016" y="2066694"/>
                    </a:lnTo>
                    <a:close/>
                    <a:moveTo>
                      <a:pt x="2826148" y="1992904"/>
                    </a:moveTo>
                    <a:lnTo>
                      <a:pt x="2826148" y="2100904"/>
                    </a:lnTo>
                    <a:lnTo>
                      <a:pt x="3042148" y="2100904"/>
                    </a:lnTo>
                    <a:lnTo>
                      <a:pt x="3042148" y="1992904"/>
                    </a:lnTo>
                    <a:close/>
                    <a:moveTo>
                      <a:pt x="890988" y="1992904"/>
                    </a:moveTo>
                    <a:lnTo>
                      <a:pt x="890988" y="2100904"/>
                    </a:lnTo>
                    <a:lnTo>
                      <a:pt x="1106988" y="2100904"/>
                    </a:lnTo>
                    <a:lnTo>
                      <a:pt x="1106988" y="1992904"/>
                    </a:lnTo>
                    <a:close/>
                    <a:moveTo>
                      <a:pt x="3528192" y="1983567"/>
                    </a:moveTo>
                    <a:lnTo>
                      <a:pt x="3528192" y="2091567"/>
                    </a:lnTo>
                    <a:lnTo>
                      <a:pt x="3744192" y="2091567"/>
                    </a:lnTo>
                    <a:lnTo>
                      <a:pt x="3744192" y="1983567"/>
                    </a:lnTo>
                    <a:close/>
                    <a:moveTo>
                      <a:pt x="198000" y="1983567"/>
                    </a:moveTo>
                    <a:lnTo>
                      <a:pt x="198000" y="2091567"/>
                    </a:lnTo>
                    <a:lnTo>
                      <a:pt x="414000" y="2091567"/>
                    </a:lnTo>
                    <a:lnTo>
                      <a:pt x="414000" y="1983567"/>
                    </a:lnTo>
                    <a:close/>
                    <a:moveTo>
                      <a:pt x="2070064" y="1833381"/>
                    </a:moveTo>
                    <a:lnTo>
                      <a:pt x="2070064" y="1941381"/>
                    </a:lnTo>
                    <a:lnTo>
                      <a:pt x="2286064" y="1941381"/>
                    </a:lnTo>
                    <a:lnTo>
                      <a:pt x="2286064" y="1833381"/>
                    </a:lnTo>
                    <a:close/>
                    <a:moveTo>
                      <a:pt x="1638016" y="1824044"/>
                    </a:moveTo>
                    <a:lnTo>
                      <a:pt x="1638016" y="1932044"/>
                    </a:lnTo>
                    <a:lnTo>
                      <a:pt x="1854016" y="1932044"/>
                    </a:lnTo>
                    <a:lnTo>
                      <a:pt x="1854016" y="1824044"/>
                    </a:lnTo>
                    <a:close/>
                    <a:moveTo>
                      <a:pt x="2826148" y="1750254"/>
                    </a:moveTo>
                    <a:lnTo>
                      <a:pt x="2826148" y="1858254"/>
                    </a:lnTo>
                    <a:lnTo>
                      <a:pt x="3042148" y="1858254"/>
                    </a:lnTo>
                    <a:lnTo>
                      <a:pt x="3042148" y="1750254"/>
                    </a:lnTo>
                    <a:close/>
                    <a:moveTo>
                      <a:pt x="890988" y="1750254"/>
                    </a:moveTo>
                    <a:lnTo>
                      <a:pt x="890988" y="1858254"/>
                    </a:lnTo>
                    <a:lnTo>
                      <a:pt x="1106988" y="1858254"/>
                    </a:lnTo>
                    <a:lnTo>
                      <a:pt x="1106988" y="1750254"/>
                    </a:lnTo>
                    <a:close/>
                    <a:moveTo>
                      <a:pt x="3528192" y="1740917"/>
                    </a:moveTo>
                    <a:lnTo>
                      <a:pt x="3528192" y="1848917"/>
                    </a:lnTo>
                    <a:lnTo>
                      <a:pt x="3744192" y="1848917"/>
                    </a:lnTo>
                    <a:lnTo>
                      <a:pt x="3744192" y="1740917"/>
                    </a:lnTo>
                    <a:close/>
                    <a:moveTo>
                      <a:pt x="198000" y="1740917"/>
                    </a:moveTo>
                    <a:lnTo>
                      <a:pt x="198000" y="1848917"/>
                    </a:lnTo>
                    <a:lnTo>
                      <a:pt x="414000" y="1848917"/>
                    </a:lnTo>
                    <a:lnTo>
                      <a:pt x="414000" y="1740917"/>
                    </a:lnTo>
                    <a:close/>
                    <a:moveTo>
                      <a:pt x="2070064" y="1590731"/>
                    </a:moveTo>
                    <a:lnTo>
                      <a:pt x="2070064" y="1698731"/>
                    </a:lnTo>
                    <a:lnTo>
                      <a:pt x="2286064" y="1698731"/>
                    </a:lnTo>
                    <a:lnTo>
                      <a:pt x="2286064" y="1590731"/>
                    </a:lnTo>
                    <a:close/>
                    <a:moveTo>
                      <a:pt x="1638016" y="1581394"/>
                    </a:moveTo>
                    <a:lnTo>
                      <a:pt x="1638016" y="1689394"/>
                    </a:lnTo>
                    <a:lnTo>
                      <a:pt x="1854016" y="1689394"/>
                    </a:lnTo>
                    <a:lnTo>
                      <a:pt x="1854016" y="1581394"/>
                    </a:lnTo>
                    <a:close/>
                    <a:moveTo>
                      <a:pt x="3330192" y="1507604"/>
                    </a:moveTo>
                    <a:lnTo>
                      <a:pt x="3942192" y="1507604"/>
                    </a:lnTo>
                    <a:lnTo>
                      <a:pt x="3942192" y="3931865"/>
                    </a:lnTo>
                    <a:lnTo>
                      <a:pt x="3330192" y="3931865"/>
                    </a:lnTo>
                    <a:close/>
                    <a:moveTo>
                      <a:pt x="2826148" y="1507604"/>
                    </a:moveTo>
                    <a:lnTo>
                      <a:pt x="2826148" y="1615604"/>
                    </a:lnTo>
                    <a:lnTo>
                      <a:pt x="3042148" y="1615604"/>
                    </a:lnTo>
                    <a:lnTo>
                      <a:pt x="3042148" y="1507604"/>
                    </a:lnTo>
                    <a:close/>
                    <a:moveTo>
                      <a:pt x="890988" y="1507604"/>
                    </a:moveTo>
                    <a:lnTo>
                      <a:pt x="890988" y="1615604"/>
                    </a:lnTo>
                    <a:lnTo>
                      <a:pt x="1106988" y="1615604"/>
                    </a:lnTo>
                    <a:lnTo>
                      <a:pt x="1106988" y="1507604"/>
                    </a:lnTo>
                    <a:close/>
                    <a:moveTo>
                      <a:pt x="0" y="1507604"/>
                    </a:moveTo>
                    <a:lnTo>
                      <a:pt x="612000" y="1507604"/>
                    </a:lnTo>
                    <a:lnTo>
                      <a:pt x="612000" y="3931865"/>
                    </a:lnTo>
                    <a:lnTo>
                      <a:pt x="0" y="3931865"/>
                    </a:lnTo>
                    <a:close/>
                    <a:moveTo>
                      <a:pt x="2070064" y="1348081"/>
                    </a:moveTo>
                    <a:lnTo>
                      <a:pt x="2070064" y="1456081"/>
                    </a:lnTo>
                    <a:lnTo>
                      <a:pt x="2286064" y="1456081"/>
                    </a:lnTo>
                    <a:lnTo>
                      <a:pt x="2286064" y="1348081"/>
                    </a:lnTo>
                    <a:close/>
                    <a:moveTo>
                      <a:pt x="1638016" y="1338744"/>
                    </a:moveTo>
                    <a:lnTo>
                      <a:pt x="1638016" y="1446744"/>
                    </a:lnTo>
                    <a:lnTo>
                      <a:pt x="1854016" y="1446744"/>
                    </a:lnTo>
                    <a:lnTo>
                      <a:pt x="1854016" y="1338744"/>
                    </a:lnTo>
                    <a:close/>
                    <a:moveTo>
                      <a:pt x="2628148" y="1267865"/>
                    </a:moveTo>
                    <a:lnTo>
                      <a:pt x="3240148" y="1267865"/>
                    </a:lnTo>
                    <a:lnTo>
                      <a:pt x="3240148" y="3931865"/>
                    </a:lnTo>
                    <a:lnTo>
                      <a:pt x="2628148" y="3931865"/>
                    </a:lnTo>
                    <a:close/>
                    <a:moveTo>
                      <a:pt x="692988" y="1267865"/>
                    </a:moveTo>
                    <a:lnTo>
                      <a:pt x="1304988" y="1267865"/>
                    </a:lnTo>
                    <a:lnTo>
                      <a:pt x="1304988" y="3931865"/>
                    </a:lnTo>
                    <a:lnTo>
                      <a:pt x="692988" y="3931865"/>
                    </a:lnTo>
                    <a:close/>
                    <a:moveTo>
                      <a:pt x="2070064" y="1105431"/>
                    </a:moveTo>
                    <a:lnTo>
                      <a:pt x="2070064" y="1213431"/>
                    </a:lnTo>
                    <a:lnTo>
                      <a:pt x="2286064" y="1213431"/>
                    </a:lnTo>
                    <a:lnTo>
                      <a:pt x="2286064" y="1105431"/>
                    </a:lnTo>
                    <a:close/>
                    <a:moveTo>
                      <a:pt x="1638016" y="1096094"/>
                    </a:moveTo>
                    <a:lnTo>
                      <a:pt x="1638016" y="1204094"/>
                    </a:lnTo>
                    <a:lnTo>
                      <a:pt x="1854016" y="1204094"/>
                    </a:lnTo>
                    <a:lnTo>
                      <a:pt x="1854016" y="1096094"/>
                    </a:lnTo>
                    <a:close/>
                    <a:moveTo>
                      <a:pt x="2070064" y="862781"/>
                    </a:moveTo>
                    <a:lnTo>
                      <a:pt x="2070064" y="970781"/>
                    </a:lnTo>
                    <a:lnTo>
                      <a:pt x="2286064" y="970781"/>
                    </a:lnTo>
                    <a:lnTo>
                      <a:pt x="2286064" y="862781"/>
                    </a:lnTo>
                    <a:close/>
                    <a:moveTo>
                      <a:pt x="1638016" y="853444"/>
                    </a:moveTo>
                    <a:lnTo>
                      <a:pt x="1638016" y="961444"/>
                    </a:lnTo>
                    <a:lnTo>
                      <a:pt x="1854016" y="961444"/>
                    </a:lnTo>
                    <a:lnTo>
                      <a:pt x="1854016" y="853444"/>
                    </a:lnTo>
                    <a:close/>
                    <a:moveTo>
                      <a:pt x="1883174" y="0"/>
                    </a:moveTo>
                    <a:lnTo>
                      <a:pt x="2040907" y="0"/>
                    </a:lnTo>
                    <a:lnTo>
                      <a:pt x="2040907" y="355600"/>
                    </a:lnTo>
                    <a:lnTo>
                      <a:pt x="2178064" y="355600"/>
                    </a:lnTo>
                    <a:lnTo>
                      <a:pt x="2178064" y="596007"/>
                    </a:lnTo>
                    <a:lnTo>
                      <a:pt x="2538104" y="596007"/>
                    </a:lnTo>
                    <a:lnTo>
                      <a:pt x="2538104" y="3931865"/>
                    </a:lnTo>
                    <a:lnTo>
                      <a:pt x="2142040" y="3931865"/>
                    </a:lnTo>
                    <a:lnTo>
                      <a:pt x="2142040" y="3291036"/>
                    </a:lnTo>
                    <a:lnTo>
                      <a:pt x="1782040" y="3291036"/>
                    </a:lnTo>
                    <a:lnTo>
                      <a:pt x="1782040" y="3931865"/>
                    </a:lnTo>
                    <a:lnTo>
                      <a:pt x="1385976" y="3931865"/>
                    </a:lnTo>
                    <a:lnTo>
                      <a:pt x="1385976" y="596007"/>
                    </a:lnTo>
                    <a:lnTo>
                      <a:pt x="1746016" y="596007"/>
                    </a:lnTo>
                    <a:lnTo>
                      <a:pt x="1746016" y="355600"/>
                    </a:lnTo>
                    <a:lnTo>
                      <a:pt x="1883174" y="3556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6" name="Right Triangle 13">
                <a:extLst>
                  <a:ext uri="{FF2B5EF4-FFF2-40B4-BE49-F238E27FC236}">
                    <a16:creationId xmlns:a16="http://schemas.microsoft.com/office/drawing/2014/main" id="{23CC14AD-7711-4112-9F05-52E4052F9914}"/>
                  </a:ext>
                </a:extLst>
              </p:cNvPr>
              <p:cNvSpPr/>
              <p:nvPr/>
            </p:nvSpPr>
            <p:spPr>
              <a:xfrm>
                <a:off x="1823542" y="1617134"/>
                <a:ext cx="504056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888432" h="3921971">
                    <a:moveTo>
                      <a:pt x="3379043" y="3254688"/>
                    </a:moveTo>
                    <a:lnTo>
                      <a:pt x="3379043" y="3462328"/>
                    </a:lnTo>
                    <a:lnTo>
                      <a:pt x="3628183" y="3462328"/>
                    </a:lnTo>
                    <a:lnTo>
                      <a:pt x="3628183" y="3254688"/>
                    </a:lnTo>
                    <a:close/>
                    <a:moveTo>
                      <a:pt x="2945132" y="3254688"/>
                    </a:moveTo>
                    <a:lnTo>
                      <a:pt x="2945132" y="3462328"/>
                    </a:lnTo>
                    <a:lnTo>
                      <a:pt x="3194272" y="3462328"/>
                    </a:lnTo>
                    <a:lnTo>
                      <a:pt x="3194272" y="3254688"/>
                    </a:lnTo>
                    <a:close/>
                    <a:moveTo>
                      <a:pt x="2514947" y="3254688"/>
                    </a:moveTo>
                    <a:lnTo>
                      <a:pt x="2514947" y="3462328"/>
                    </a:lnTo>
                    <a:lnTo>
                      <a:pt x="2764087" y="3462328"/>
                    </a:lnTo>
                    <a:lnTo>
                      <a:pt x="2764087" y="3254688"/>
                    </a:lnTo>
                    <a:close/>
                    <a:moveTo>
                      <a:pt x="3379043" y="2864535"/>
                    </a:moveTo>
                    <a:lnTo>
                      <a:pt x="3379043" y="3072175"/>
                    </a:lnTo>
                    <a:lnTo>
                      <a:pt x="3628183" y="3072175"/>
                    </a:lnTo>
                    <a:lnTo>
                      <a:pt x="3628183" y="2864535"/>
                    </a:lnTo>
                    <a:close/>
                    <a:moveTo>
                      <a:pt x="2945132" y="2864535"/>
                    </a:moveTo>
                    <a:lnTo>
                      <a:pt x="2945132" y="3072175"/>
                    </a:lnTo>
                    <a:lnTo>
                      <a:pt x="3194272" y="3072175"/>
                    </a:lnTo>
                    <a:lnTo>
                      <a:pt x="3194272" y="2864535"/>
                    </a:lnTo>
                    <a:close/>
                    <a:moveTo>
                      <a:pt x="2514947" y="2864535"/>
                    </a:moveTo>
                    <a:lnTo>
                      <a:pt x="2514947" y="3072175"/>
                    </a:lnTo>
                    <a:lnTo>
                      <a:pt x="2764087" y="3072175"/>
                    </a:lnTo>
                    <a:lnTo>
                      <a:pt x="2764087" y="2864535"/>
                    </a:lnTo>
                    <a:close/>
                    <a:moveTo>
                      <a:pt x="1945832" y="2577619"/>
                    </a:moveTo>
                    <a:lnTo>
                      <a:pt x="1945832" y="2937659"/>
                    </a:lnTo>
                    <a:lnTo>
                      <a:pt x="2124754" y="2937659"/>
                    </a:lnTo>
                    <a:lnTo>
                      <a:pt x="2124754" y="2577619"/>
                    </a:lnTo>
                    <a:close/>
                    <a:moveTo>
                      <a:pt x="1531681" y="2577619"/>
                    </a:moveTo>
                    <a:lnTo>
                      <a:pt x="1531681" y="2937659"/>
                    </a:lnTo>
                    <a:lnTo>
                      <a:pt x="1710603" y="2937659"/>
                    </a:lnTo>
                    <a:lnTo>
                      <a:pt x="1710603" y="2577619"/>
                    </a:lnTo>
                    <a:close/>
                    <a:moveTo>
                      <a:pt x="1117528" y="2577619"/>
                    </a:moveTo>
                    <a:lnTo>
                      <a:pt x="1117528" y="2937659"/>
                    </a:lnTo>
                    <a:lnTo>
                      <a:pt x="1296450" y="2937659"/>
                    </a:lnTo>
                    <a:lnTo>
                      <a:pt x="1296450" y="2577619"/>
                    </a:lnTo>
                    <a:close/>
                    <a:moveTo>
                      <a:pt x="703375" y="2577619"/>
                    </a:moveTo>
                    <a:lnTo>
                      <a:pt x="703375" y="2937659"/>
                    </a:lnTo>
                    <a:lnTo>
                      <a:pt x="882297" y="2937659"/>
                    </a:lnTo>
                    <a:lnTo>
                      <a:pt x="882297" y="2577619"/>
                    </a:lnTo>
                    <a:close/>
                    <a:moveTo>
                      <a:pt x="289222" y="2577619"/>
                    </a:moveTo>
                    <a:lnTo>
                      <a:pt x="289222" y="2937659"/>
                    </a:lnTo>
                    <a:lnTo>
                      <a:pt x="468144" y="2937659"/>
                    </a:lnTo>
                    <a:lnTo>
                      <a:pt x="468144" y="2577619"/>
                    </a:lnTo>
                    <a:close/>
                    <a:moveTo>
                      <a:pt x="3379043" y="2474382"/>
                    </a:moveTo>
                    <a:lnTo>
                      <a:pt x="3379043" y="2682022"/>
                    </a:lnTo>
                    <a:lnTo>
                      <a:pt x="3628183" y="2682022"/>
                    </a:lnTo>
                    <a:lnTo>
                      <a:pt x="3628183" y="2474382"/>
                    </a:lnTo>
                    <a:close/>
                    <a:moveTo>
                      <a:pt x="2945132" y="2474382"/>
                    </a:moveTo>
                    <a:lnTo>
                      <a:pt x="2945132" y="2682022"/>
                    </a:lnTo>
                    <a:lnTo>
                      <a:pt x="3194272" y="2682022"/>
                    </a:lnTo>
                    <a:lnTo>
                      <a:pt x="3194272" y="2474382"/>
                    </a:lnTo>
                    <a:close/>
                    <a:moveTo>
                      <a:pt x="2514947" y="2474382"/>
                    </a:moveTo>
                    <a:lnTo>
                      <a:pt x="2514947" y="2682022"/>
                    </a:lnTo>
                    <a:lnTo>
                      <a:pt x="2764087" y="2682022"/>
                    </a:lnTo>
                    <a:lnTo>
                      <a:pt x="2764087" y="2474382"/>
                    </a:lnTo>
                    <a:close/>
                    <a:moveTo>
                      <a:pt x="3379043" y="2084229"/>
                    </a:moveTo>
                    <a:lnTo>
                      <a:pt x="3379043" y="2291869"/>
                    </a:lnTo>
                    <a:lnTo>
                      <a:pt x="3628183" y="2291869"/>
                    </a:lnTo>
                    <a:lnTo>
                      <a:pt x="3628183" y="2084229"/>
                    </a:lnTo>
                    <a:close/>
                    <a:moveTo>
                      <a:pt x="2945132" y="2084229"/>
                    </a:moveTo>
                    <a:lnTo>
                      <a:pt x="2945132" y="2291869"/>
                    </a:lnTo>
                    <a:lnTo>
                      <a:pt x="3194272" y="2291869"/>
                    </a:lnTo>
                    <a:lnTo>
                      <a:pt x="3194272" y="2084229"/>
                    </a:lnTo>
                    <a:close/>
                    <a:moveTo>
                      <a:pt x="2514947" y="2084229"/>
                    </a:moveTo>
                    <a:lnTo>
                      <a:pt x="2514947" y="2291869"/>
                    </a:lnTo>
                    <a:lnTo>
                      <a:pt x="2764087" y="2291869"/>
                    </a:lnTo>
                    <a:lnTo>
                      <a:pt x="2764087" y="2084229"/>
                    </a:lnTo>
                    <a:close/>
                    <a:moveTo>
                      <a:pt x="2124144" y="1714020"/>
                    </a:moveTo>
                    <a:lnTo>
                      <a:pt x="2124144" y="2164020"/>
                    </a:lnTo>
                    <a:lnTo>
                      <a:pt x="1296144" y="2164020"/>
                    </a:lnTo>
                    <a:close/>
                    <a:moveTo>
                      <a:pt x="197090" y="609603"/>
                    </a:moveTo>
                    <a:lnTo>
                      <a:pt x="525322" y="609603"/>
                    </a:lnTo>
                    <a:lnTo>
                      <a:pt x="584058" y="2101023"/>
                    </a:lnTo>
                    <a:lnTo>
                      <a:pt x="1296144" y="1714020"/>
                    </a:lnTo>
                    <a:lnTo>
                      <a:pt x="1296144" y="2164020"/>
                    </a:lnTo>
                    <a:lnTo>
                      <a:pt x="586539" y="2164020"/>
                    </a:lnTo>
                    <a:lnTo>
                      <a:pt x="590547" y="2265787"/>
                    </a:lnTo>
                    <a:lnTo>
                      <a:pt x="2232248" y="2265787"/>
                    </a:lnTo>
                    <a:lnTo>
                      <a:pt x="2232248" y="1954513"/>
                    </a:lnTo>
                    <a:lnTo>
                      <a:pt x="2232248" y="1054513"/>
                    </a:lnTo>
                    <a:lnTo>
                      <a:pt x="3888248" y="1954513"/>
                    </a:lnTo>
                    <a:lnTo>
                      <a:pt x="3888432" y="1954513"/>
                    </a:lnTo>
                    <a:lnTo>
                      <a:pt x="3888432" y="3921971"/>
                    </a:lnTo>
                    <a:lnTo>
                      <a:pt x="2304256" y="3921971"/>
                    </a:lnTo>
                    <a:lnTo>
                      <a:pt x="2232248" y="3921971"/>
                    </a:lnTo>
                    <a:lnTo>
                      <a:pt x="772857" y="3921971"/>
                    </a:lnTo>
                    <a:lnTo>
                      <a:pt x="772857" y="3290059"/>
                    </a:lnTo>
                    <a:lnTo>
                      <a:pt x="361206" y="3290059"/>
                    </a:lnTo>
                    <a:lnTo>
                      <a:pt x="361206" y="3921971"/>
                    </a:lnTo>
                    <a:lnTo>
                      <a:pt x="0" y="3921971"/>
                    </a:lnTo>
                    <a:lnTo>
                      <a:pt x="0" y="2265787"/>
                    </a:lnTo>
                    <a:lnTo>
                      <a:pt x="131865" y="2265787"/>
                    </a:lnTo>
                    <a:close/>
                    <a:moveTo>
                      <a:pt x="929888" y="0"/>
                    </a:moveTo>
                    <a:cubicBezTo>
                      <a:pt x="1019595" y="0"/>
                      <a:pt x="1124659" y="30463"/>
                      <a:pt x="1166726" y="102575"/>
                    </a:cubicBezTo>
                    <a:cubicBezTo>
                      <a:pt x="1212070" y="48192"/>
                      <a:pt x="1255094" y="19511"/>
                      <a:pt x="1304210" y="14210"/>
                    </a:cubicBezTo>
                    <a:cubicBezTo>
                      <a:pt x="1353326" y="8909"/>
                      <a:pt x="1418945" y="35057"/>
                      <a:pt x="1461423" y="70767"/>
                    </a:cubicBezTo>
                    <a:cubicBezTo>
                      <a:pt x="1500648" y="39845"/>
                      <a:pt x="1550404" y="23049"/>
                      <a:pt x="1604082" y="23049"/>
                    </a:cubicBezTo>
                    <a:cubicBezTo>
                      <a:pt x="1692530" y="23049"/>
                      <a:pt x="1770327" y="68651"/>
                      <a:pt x="1814928" y="137833"/>
                    </a:cubicBezTo>
                    <a:cubicBezTo>
                      <a:pt x="1859765" y="69447"/>
                      <a:pt x="1937139" y="24416"/>
                      <a:pt x="2025031" y="24416"/>
                    </a:cubicBezTo>
                    <a:cubicBezTo>
                      <a:pt x="2135143" y="24416"/>
                      <a:pt x="2228747" y="95092"/>
                      <a:pt x="2261925" y="193913"/>
                    </a:cubicBezTo>
                    <a:cubicBezTo>
                      <a:pt x="2262329" y="193791"/>
                      <a:pt x="2262735" y="193790"/>
                      <a:pt x="2263140" y="193790"/>
                    </a:cubicBezTo>
                    <a:cubicBezTo>
                      <a:pt x="2402209" y="193790"/>
                      <a:pt x="2514947" y="306528"/>
                      <a:pt x="2514947" y="445597"/>
                    </a:cubicBezTo>
                    <a:cubicBezTo>
                      <a:pt x="2514947" y="584666"/>
                      <a:pt x="2402209" y="697404"/>
                      <a:pt x="2263140" y="697404"/>
                    </a:cubicBezTo>
                    <a:cubicBezTo>
                      <a:pt x="2176391" y="697404"/>
                      <a:pt x="2099888" y="653537"/>
                      <a:pt x="2054640" y="586750"/>
                    </a:cubicBezTo>
                    <a:cubicBezTo>
                      <a:pt x="2010395" y="653762"/>
                      <a:pt x="1934062" y="697404"/>
                      <a:pt x="1847535" y="697404"/>
                    </a:cubicBezTo>
                    <a:cubicBezTo>
                      <a:pt x="1789311" y="697404"/>
                      <a:pt x="1735702" y="677642"/>
                      <a:pt x="1693695" y="643630"/>
                    </a:cubicBezTo>
                    <a:cubicBezTo>
                      <a:pt x="1651689" y="677642"/>
                      <a:pt x="1598080" y="697404"/>
                      <a:pt x="1539855" y="697404"/>
                    </a:cubicBezTo>
                    <a:cubicBezTo>
                      <a:pt x="1441551" y="697404"/>
                      <a:pt x="1356403" y="641072"/>
                      <a:pt x="1315888" y="558445"/>
                    </a:cubicBezTo>
                    <a:cubicBezTo>
                      <a:pt x="1272229" y="598661"/>
                      <a:pt x="1206400" y="634839"/>
                      <a:pt x="1149712" y="622576"/>
                    </a:cubicBezTo>
                    <a:cubicBezTo>
                      <a:pt x="1096483" y="611061"/>
                      <a:pt x="1025744" y="572014"/>
                      <a:pt x="984978" y="498638"/>
                    </a:cubicBezTo>
                    <a:cubicBezTo>
                      <a:pt x="959504" y="574665"/>
                      <a:pt x="887516" y="629050"/>
                      <a:pt x="802824" y="629050"/>
                    </a:cubicBezTo>
                    <a:cubicBezTo>
                      <a:pt x="724492" y="629050"/>
                      <a:pt x="657026" y="582526"/>
                      <a:pt x="627413" y="515210"/>
                    </a:cubicBezTo>
                    <a:cubicBezTo>
                      <a:pt x="584988" y="553591"/>
                      <a:pt x="527392" y="574026"/>
                      <a:pt x="479717" y="567162"/>
                    </a:cubicBezTo>
                    <a:cubicBezTo>
                      <a:pt x="439788" y="561414"/>
                      <a:pt x="406466" y="547383"/>
                      <a:pt x="379767" y="527160"/>
                    </a:cubicBezTo>
                    <a:cubicBezTo>
                      <a:pt x="310874" y="498171"/>
                      <a:pt x="262300" y="430445"/>
                      <a:pt x="261518" y="351249"/>
                    </a:cubicBezTo>
                    <a:cubicBezTo>
                      <a:pt x="261425" y="351089"/>
                      <a:pt x="261381" y="350918"/>
                      <a:pt x="261338" y="350746"/>
                    </a:cubicBezTo>
                    <a:cubicBezTo>
                      <a:pt x="228153" y="316942"/>
                      <a:pt x="208360" y="270473"/>
                      <a:pt x="208360" y="219381"/>
                    </a:cubicBezTo>
                    <a:cubicBezTo>
                      <a:pt x="208360" y="112466"/>
                      <a:pt x="295031" y="25795"/>
                      <a:pt x="401946" y="25795"/>
                    </a:cubicBezTo>
                    <a:cubicBezTo>
                      <a:pt x="425158" y="25795"/>
                      <a:pt x="447416" y="29880"/>
                      <a:pt x="467791" y="38056"/>
                    </a:cubicBezTo>
                    <a:cubicBezTo>
                      <a:pt x="585794" y="17893"/>
                      <a:pt x="696162" y="87852"/>
                      <a:pt x="737322" y="124235"/>
                    </a:cubicBezTo>
                    <a:cubicBezTo>
                      <a:pt x="782627" y="68126"/>
                      <a:pt x="852143" y="0"/>
                      <a:pt x="929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7" name="Rectangle 24">
                <a:extLst>
                  <a:ext uri="{FF2B5EF4-FFF2-40B4-BE49-F238E27FC236}">
                    <a16:creationId xmlns:a16="http://schemas.microsoft.com/office/drawing/2014/main" id="{5A5FF1C4-DB3C-4F04-BF3D-444B10A7456C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0700000">
                <a:off x="2307865" y="1808900"/>
                <a:ext cx="456968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05825" h="2998234">
                    <a:moveTo>
                      <a:pt x="571963" y="2092124"/>
                    </a:moveTo>
                    <a:lnTo>
                      <a:pt x="465390" y="2092124"/>
                    </a:lnTo>
                    <a:lnTo>
                      <a:pt x="571963" y="2198697"/>
                    </a:lnTo>
                    <a:close/>
                    <a:moveTo>
                      <a:pt x="571962" y="1939097"/>
                    </a:moveTo>
                    <a:lnTo>
                      <a:pt x="465390" y="2045669"/>
                    </a:lnTo>
                    <a:lnTo>
                      <a:pt x="571962" y="2045669"/>
                    </a:lnTo>
                    <a:close/>
                    <a:moveTo>
                      <a:pt x="724990" y="2092124"/>
                    </a:moveTo>
                    <a:lnTo>
                      <a:pt x="618417" y="2092124"/>
                    </a:lnTo>
                    <a:lnTo>
                      <a:pt x="618418" y="2198697"/>
                    </a:lnTo>
                    <a:close/>
                    <a:moveTo>
                      <a:pt x="618418" y="1939104"/>
                    </a:moveTo>
                    <a:lnTo>
                      <a:pt x="618417" y="2045669"/>
                    </a:lnTo>
                    <a:lnTo>
                      <a:pt x="724982" y="2045669"/>
                    </a:lnTo>
                    <a:close/>
                    <a:moveTo>
                      <a:pt x="760612" y="1901643"/>
                    </a:moveTo>
                    <a:lnTo>
                      <a:pt x="654047" y="1901643"/>
                    </a:lnTo>
                    <a:lnTo>
                      <a:pt x="760612" y="2008208"/>
                    </a:lnTo>
                    <a:close/>
                    <a:moveTo>
                      <a:pt x="760612" y="1748616"/>
                    </a:moveTo>
                    <a:lnTo>
                      <a:pt x="654040" y="1855188"/>
                    </a:lnTo>
                    <a:lnTo>
                      <a:pt x="760612" y="1855188"/>
                    </a:lnTo>
                    <a:close/>
                    <a:moveTo>
                      <a:pt x="913640" y="1901643"/>
                    </a:moveTo>
                    <a:lnTo>
                      <a:pt x="807067" y="1901643"/>
                    </a:lnTo>
                    <a:lnTo>
                      <a:pt x="807067" y="2008216"/>
                    </a:lnTo>
                    <a:close/>
                    <a:moveTo>
                      <a:pt x="807067" y="1748615"/>
                    </a:moveTo>
                    <a:lnTo>
                      <a:pt x="807067" y="1855188"/>
                    </a:lnTo>
                    <a:lnTo>
                      <a:pt x="913640" y="1855188"/>
                    </a:lnTo>
                    <a:close/>
                    <a:moveTo>
                      <a:pt x="953368" y="1708887"/>
                    </a:moveTo>
                    <a:lnTo>
                      <a:pt x="846796" y="1708887"/>
                    </a:lnTo>
                    <a:lnTo>
                      <a:pt x="953368" y="1815459"/>
                    </a:lnTo>
                    <a:close/>
                    <a:moveTo>
                      <a:pt x="953368" y="1555860"/>
                    </a:moveTo>
                    <a:lnTo>
                      <a:pt x="846796" y="1662432"/>
                    </a:lnTo>
                    <a:lnTo>
                      <a:pt x="953368" y="1662432"/>
                    </a:lnTo>
                    <a:close/>
                    <a:moveTo>
                      <a:pt x="1106396" y="1708887"/>
                    </a:moveTo>
                    <a:lnTo>
                      <a:pt x="999823" y="1708887"/>
                    </a:lnTo>
                    <a:lnTo>
                      <a:pt x="999823" y="1815460"/>
                    </a:lnTo>
                    <a:close/>
                    <a:moveTo>
                      <a:pt x="999823" y="1555860"/>
                    </a:moveTo>
                    <a:lnTo>
                      <a:pt x="999823" y="1662432"/>
                    </a:lnTo>
                    <a:lnTo>
                      <a:pt x="1106396" y="1662432"/>
                    </a:lnTo>
                    <a:close/>
                    <a:moveTo>
                      <a:pt x="1144754" y="1514764"/>
                    </a:moveTo>
                    <a:lnTo>
                      <a:pt x="1038182" y="1514764"/>
                    </a:lnTo>
                    <a:lnTo>
                      <a:pt x="1144754" y="1621337"/>
                    </a:lnTo>
                    <a:close/>
                    <a:moveTo>
                      <a:pt x="1144754" y="1361737"/>
                    </a:moveTo>
                    <a:lnTo>
                      <a:pt x="1038182" y="1468309"/>
                    </a:lnTo>
                    <a:lnTo>
                      <a:pt x="1144754" y="1468309"/>
                    </a:lnTo>
                    <a:close/>
                    <a:moveTo>
                      <a:pt x="1297782" y="1514764"/>
                    </a:moveTo>
                    <a:lnTo>
                      <a:pt x="1191209" y="1514764"/>
                    </a:lnTo>
                    <a:lnTo>
                      <a:pt x="1191209" y="1621337"/>
                    </a:lnTo>
                    <a:close/>
                    <a:moveTo>
                      <a:pt x="1191209" y="1361737"/>
                    </a:moveTo>
                    <a:lnTo>
                      <a:pt x="1191209" y="1468309"/>
                    </a:lnTo>
                    <a:lnTo>
                      <a:pt x="1297782" y="1468309"/>
                    </a:lnTo>
                    <a:close/>
                    <a:moveTo>
                      <a:pt x="1335838" y="1323681"/>
                    </a:moveTo>
                    <a:lnTo>
                      <a:pt x="1229266" y="1323681"/>
                    </a:lnTo>
                    <a:lnTo>
                      <a:pt x="1335838" y="1430253"/>
                    </a:lnTo>
                    <a:close/>
                    <a:moveTo>
                      <a:pt x="1335838" y="1170654"/>
                    </a:moveTo>
                    <a:lnTo>
                      <a:pt x="1229266" y="1277226"/>
                    </a:lnTo>
                    <a:lnTo>
                      <a:pt x="1335838" y="1277226"/>
                    </a:lnTo>
                    <a:close/>
                    <a:moveTo>
                      <a:pt x="1488865" y="1323681"/>
                    </a:moveTo>
                    <a:lnTo>
                      <a:pt x="1382293" y="1323681"/>
                    </a:lnTo>
                    <a:lnTo>
                      <a:pt x="1382293" y="1430253"/>
                    </a:lnTo>
                    <a:close/>
                    <a:moveTo>
                      <a:pt x="1382293" y="1170653"/>
                    </a:moveTo>
                    <a:lnTo>
                      <a:pt x="1382293" y="1277226"/>
                    </a:lnTo>
                    <a:lnTo>
                      <a:pt x="1488865" y="1277226"/>
                    </a:lnTo>
                    <a:close/>
                    <a:moveTo>
                      <a:pt x="2914702" y="2523007"/>
                    </a:moveTo>
                    <a:cubicBezTo>
                      <a:pt x="2900642" y="2508947"/>
                      <a:pt x="2877845" y="2508947"/>
                      <a:pt x="2863784" y="2523007"/>
                    </a:cubicBezTo>
                    <a:cubicBezTo>
                      <a:pt x="2849724" y="2537067"/>
                      <a:pt x="2849724" y="2559864"/>
                      <a:pt x="2863784" y="2573924"/>
                    </a:cubicBezTo>
                    <a:cubicBezTo>
                      <a:pt x="2877845" y="2587985"/>
                      <a:pt x="2900642" y="2587985"/>
                      <a:pt x="2914702" y="2573924"/>
                    </a:cubicBezTo>
                    <a:cubicBezTo>
                      <a:pt x="2928762" y="2559864"/>
                      <a:pt x="2928762" y="2537067"/>
                      <a:pt x="2914702" y="2523007"/>
                    </a:cubicBezTo>
                    <a:close/>
                    <a:moveTo>
                      <a:pt x="1526922" y="1132597"/>
                    </a:moveTo>
                    <a:lnTo>
                      <a:pt x="1420350" y="1132596"/>
                    </a:lnTo>
                    <a:lnTo>
                      <a:pt x="1526922" y="1239169"/>
                    </a:lnTo>
                    <a:close/>
                    <a:moveTo>
                      <a:pt x="1526922" y="979569"/>
                    </a:moveTo>
                    <a:lnTo>
                      <a:pt x="1420350" y="1086141"/>
                    </a:lnTo>
                    <a:lnTo>
                      <a:pt x="1526922" y="1086142"/>
                    </a:lnTo>
                    <a:close/>
                    <a:moveTo>
                      <a:pt x="1679950" y="1132597"/>
                    </a:moveTo>
                    <a:lnTo>
                      <a:pt x="1573377" y="1132597"/>
                    </a:lnTo>
                    <a:lnTo>
                      <a:pt x="1573377" y="1239169"/>
                    </a:lnTo>
                    <a:close/>
                    <a:moveTo>
                      <a:pt x="1573377" y="979569"/>
                    </a:moveTo>
                    <a:lnTo>
                      <a:pt x="1573377" y="1086142"/>
                    </a:lnTo>
                    <a:lnTo>
                      <a:pt x="1679950" y="1086142"/>
                    </a:lnTo>
                    <a:close/>
                    <a:moveTo>
                      <a:pt x="1718007" y="941512"/>
                    </a:moveTo>
                    <a:lnTo>
                      <a:pt x="1611434" y="941512"/>
                    </a:lnTo>
                    <a:lnTo>
                      <a:pt x="1718007" y="1048085"/>
                    </a:lnTo>
                    <a:close/>
                    <a:moveTo>
                      <a:pt x="1718006" y="788485"/>
                    </a:moveTo>
                    <a:lnTo>
                      <a:pt x="1611434" y="895057"/>
                    </a:lnTo>
                    <a:lnTo>
                      <a:pt x="1718006" y="895057"/>
                    </a:lnTo>
                    <a:close/>
                    <a:moveTo>
                      <a:pt x="1871034" y="941512"/>
                    </a:moveTo>
                    <a:lnTo>
                      <a:pt x="1764461" y="941512"/>
                    </a:lnTo>
                    <a:lnTo>
                      <a:pt x="1764462" y="1048085"/>
                    </a:lnTo>
                    <a:close/>
                    <a:moveTo>
                      <a:pt x="1764461" y="788485"/>
                    </a:moveTo>
                    <a:lnTo>
                      <a:pt x="1764462" y="895057"/>
                    </a:lnTo>
                    <a:lnTo>
                      <a:pt x="1871034" y="895057"/>
                    </a:lnTo>
                    <a:close/>
                    <a:moveTo>
                      <a:pt x="3382381" y="1946466"/>
                    </a:moveTo>
                    <a:lnTo>
                      <a:pt x="2893361" y="2435486"/>
                    </a:lnTo>
                    <a:lnTo>
                      <a:pt x="2933988" y="2428503"/>
                    </a:lnTo>
                    <a:lnTo>
                      <a:pt x="3009207" y="2503722"/>
                    </a:lnTo>
                    <a:lnTo>
                      <a:pt x="3003173" y="2538827"/>
                    </a:lnTo>
                    <a:lnTo>
                      <a:pt x="3488958" y="2053042"/>
                    </a:lnTo>
                    <a:lnTo>
                      <a:pt x="3388629" y="1952714"/>
                    </a:lnTo>
                    <a:close/>
                    <a:moveTo>
                      <a:pt x="2405874" y="794872"/>
                    </a:moveTo>
                    <a:lnTo>
                      <a:pt x="2299301" y="794872"/>
                    </a:lnTo>
                    <a:lnTo>
                      <a:pt x="2405874" y="901444"/>
                    </a:lnTo>
                    <a:close/>
                    <a:moveTo>
                      <a:pt x="2789111" y="1176277"/>
                    </a:moveTo>
                    <a:lnTo>
                      <a:pt x="2682538" y="1176278"/>
                    </a:lnTo>
                    <a:lnTo>
                      <a:pt x="2789111" y="1282850"/>
                    </a:lnTo>
                    <a:close/>
                    <a:moveTo>
                      <a:pt x="2596355" y="983521"/>
                    </a:moveTo>
                    <a:lnTo>
                      <a:pt x="2489782" y="983522"/>
                    </a:lnTo>
                    <a:lnTo>
                      <a:pt x="2596355" y="1090094"/>
                    </a:lnTo>
                    <a:close/>
                    <a:moveTo>
                      <a:pt x="3174317" y="1558747"/>
                    </a:moveTo>
                    <a:lnTo>
                      <a:pt x="3067745" y="1558747"/>
                    </a:lnTo>
                    <a:lnTo>
                      <a:pt x="3174317" y="1665320"/>
                    </a:lnTo>
                    <a:close/>
                    <a:moveTo>
                      <a:pt x="2983234" y="1367664"/>
                    </a:moveTo>
                    <a:lnTo>
                      <a:pt x="2876661" y="1367664"/>
                    </a:lnTo>
                    <a:lnTo>
                      <a:pt x="2983234" y="1474236"/>
                    </a:lnTo>
                    <a:close/>
                    <a:moveTo>
                      <a:pt x="3556486" y="1940915"/>
                    </a:moveTo>
                    <a:lnTo>
                      <a:pt x="3449914" y="1940915"/>
                    </a:lnTo>
                    <a:lnTo>
                      <a:pt x="3556487" y="2047488"/>
                    </a:lnTo>
                    <a:close/>
                    <a:moveTo>
                      <a:pt x="3365402" y="1749831"/>
                    </a:moveTo>
                    <a:lnTo>
                      <a:pt x="3258830" y="1749831"/>
                    </a:lnTo>
                    <a:lnTo>
                      <a:pt x="3365402" y="1856404"/>
                    </a:lnTo>
                    <a:close/>
                    <a:moveTo>
                      <a:pt x="3761426" y="2144804"/>
                    </a:moveTo>
                    <a:lnTo>
                      <a:pt x="3654853" y="2144804"/>
                    </a:lnTo>
                    <a:lnTo>
                      <a:pt x="3761426" y="2251377"/>
                    </a:lnTo>
                    <a:close/>
                    <a:moveTo>
                      <a:pt x="2405874" y="657532"/>
                    </a:moveTo>
                    <a:lnTo>
                      <a:pt x="2314989" y="748417"/>
                    </a:lnTo>
                    <a:lnTo>
                      <a:pt x="2405874" y="748417"/>
                    </a:lnTo>
                    <a:close/>
                    <a:moveTo>
                      <a:pt x="2558894" y="794872"/>
                    </a:moveTo>
                    <a:lnTo>
                      <a:pt x="2452329" y="794872"/>
                    </a:lnTo>
                    <a:lnTo>
                      <a:pt x="2452329" y="901437"/>
                    </a:lnTo>
                    <a:close/>
                    <a:moveTo>
                      <a:pt x="2596355" y="830501"/>
                    </a:moveTo>
                    <a:lnTo>
                      <a:pt x="2489790" y="937067"/>
                    </a:lnTo>
                    <a:lnTo>
                      <a:pt x="2596355" y="937067"/>
                    </a:lnTo>
                    <a:close/>
                    <a:moveTo>
                      <a:pt x="2942138" y="1176278"/>
                    </a:moveTo>
                    <a:lnTo>
                      <a:pt x="2835566" y="1176277"/>
                    </a:lnTo>
                    <a:lnTo>
                      <a:pt x="2835566" y="1282850"/>
                    </a:lnTo>
                    <a:close/>
                    <a:moveTo>
                      <a:pt x="2789111" y="1023250"/>
                    </a:moveTo>
                    <a:lnTo>
                      <a:pt x="2682538" y="1129823"/>
                    </a:lnTo>
                    <a:lnTo>
                      <a:pt x="2789111" y="1129823"/>
                    </a:lnTo>
                    <a:close/>
                    <a:moveTo>
                      <a:pt x="2749382" y="983521"/>
                    </a:moveTo>
                    <a:lnTo>
                      <a:pt x="2642810" y="983522"/>
                    </a:lnTo>
                    <a:lnTo>
                      <a:pt x="2642810" y="1090094"/>
                    </a:lnTo>
                    <a:close/>
                    <a:moveTo>
                      <a:pt x="3327345" y="1558747"/>
                    </a:moveTo>
                    <a:lnTo>
                      <a:pt x="3220772" y="1558747"/>
                    </a:lnTo>
                    <a:lnTo>
                      <a:pt x="3220772" y="1665320"/>
                    </a:lnTo>
                    <a:close/>
                    <a:moveTo>
                      <a:pt x="3174317" y="1405720"/>
                    </a:moveTo>
                    <a:lnTo>
                      <a:pt x="3067745" y="1512292"/>
                    </a:lnTo>
                    <a:lnTo>
                      <a:pt x="3174317" y="1512292"/>
                    </a:lnTo>
                    <a:close/>
                    <a:moveTo>
                      <a:pt x="3136261" y="1367664"/>
                    </a:moveTo>
                    <a:lnTo>
                      <a:pt x="3029688" y="1367664"/>
                    </a:lnTo>
                    <a:lnTo>
                      <a:pt x="3029689" y="1474236"/>
                    </a:lnTo>
                    <a:close/>
                    <a:moveTo>
                      <a:pt x="2983234" y="1214636"/>
                    </a:moveTo>
                    <a:lnTo>
                      <a:pt x="2876661" y="1321209"/>
                    </a:lnTo>
                    <a:lnTo>
                      <a:pt x="2983234" y="1321209"/>
                    </a:lnTo>
                    <a:close/>
                    <a:moveTo>
                      <a:pt x="3709514" y="1940915"/>
                    </a:moveTo>
                    <a:lnTo>
                      <a:pt x="3602941" y="1940915"/>
                    </a:lnTo>
                    <a:lnTo>
                      <a:pt x="3602942" y="2047488"/>
                    </a:lnTo>
                    <a:close/>
                    <a:moveTo>
                      <a:pt x="3556487" y="1787888"/>
                    </a:moveTo>
                    <a:lnTo>
                      <a:pt x="3449914" y="1894460"/>
                    </a:lnTo>
                    <a:lnTo>
                      <a:pt x="3556486" y="1894460"/>
                    </a:lnTo>
                    <a:close/>
                    <a:moveTo>
                      <a:pt x="3518430" y="1749831"/>
                    </a:moveTo>
                    <a:lnTo>
                      <a:pt x="3411857" y="1749831"/>
                    </a:lnTo>
                    <a:lnTo>
                      <a:pt x="3411857" y="1856403"/>
                    </a:lnTo>
                    <a:close/>
                    <a:moveTo>
                      <a:pt x="3365402" y="1596803"/>
                    </a:moveTo>
                    <a:lnTo>
                      <a:pt x="3258830" y="1703376"/>
                    </a:lnTo>
                    <a:lnTo>
                      <a:pt x="3365402" y="1703376"/>
                    </a:lnTo>
                    <a:close/>
                    <a:moveTo>
                      <a:pt x="3761426" y="1991777"/>
                    </a:moveTo>
                    <a:lnTo>
                      <a:pt x="3654853" y="2098349"/>
                    </a:lnTo>
                    <a:lnTo>
                      <a:pt x="3761426" y="2098349"/>
                    </a:lnTo>
                    <a:close/>
                    <a:moveTo>
                      <a:pt x="2452329" y="641845"/>
                    </a:moveTo>
                    <a:lnTo>
                      <a:pt x="2452329" y="748417"/>
                    </a:lnTo>
                    <a:lnTo>
                      <a:pt x="2558901" y="748417"/>
                    </a:lnTo>
                    <a:close/>
                    <a:moveTo>
                      <a:pt x="2835566" y="1023250"/>
                    </a:moveTo>
                    <a:lnTo>
                      <a:pt x="2835566" y="1129822"/>
                    </a:lnTo>
                    <a:lnTo>
                      <a:pt x="2942138" y="1129822"/>
                    </a:lnTo>
                    <a:close/>
                    <a:moveTo>
                      <a:pt x="2642810" y="830494"/>
                    </a:moveTo>
                    <a:lnTo>
                      <a:pt x="2642810" y="937066"/>
                    </a:lnTo>
                    <a:lnTo>
                      <a:pt x="2749382" y="937066"/>
                    </a:lnTo>
                    <a:close/>
                    <a:moveTo>
                      <a:pt x="3220772" y="1405720"/>
                    </a:moveTo>
                    <a:lnTo>
                      <a:pt x="3220772" y="1512292"/>
                    </a:lnTo>
                    <a:lnTo>
                      <a:pt x="3327344" y="1512292"/>
                    </a:lnTo>
                    <a:close/>
                    <a:moveTo>
                      <a:pt x="3029688" y="1214636"/>
                    </a:moveTo>
                    <a:lnTo>
                      <a:pt x="3029688" y="1321209"/>
                    </a:lnTo>
                    <a:lnTo>
                      <a:pt x="3136261" y="1321209"/>
                    </a:lnTo>
                    <a:close/>
                    <a:moveTo>
                      <a:pt x="3602941" y="1787888"/>
                    </a:moveTo>
                    <a:lnTo>
                      <a:pt x="3602941" y="1894460"/>
                    </a:lnTo>
                    <a:lnTo>
                      <a:pt x="3709514" y="1894460"/>
                    </a:lnTo>
                    <a:close/>
                    <a:moveTo>
                      <a:pt x="3411857" y="1596803"/>
                    </a:moveTo>
                    <a:lnTo>
                      <a:pt x="3411857" y="1703376"/>
                    </a:lnTo>
                    <a:lnTo>
                      <a:pt x="3518429" y="1703376"/>
                    </a:lnTo>
                    <a:close/>
                    <a:moveTo>
                      <a:pt x="2353083" y="150965"/>
                    </a:moveTo>
                    <a:lnTo>
                      <a:pt x="2025288" y="132265"/>
                    </a:lnTo>
                    <a:lnTo>
                      <a:pt x="2071608" y="178585"/>
                    </a:lnTo>
                    <a:lnTo>
                      <a:pt x="2093619" y="156574"/>
                    </a:lnTo>
                    <a:lnTo>
                      <a:pt x="2220546" y="283501"/>
                    </a:lnTo>
                    <a:close/>
                    <a:moveTo>
                      <a:pt x="2523312" y="286240"/>
                    </a:moveTo>
                    <a:lnTo>
                      <a:pt x="2373298" y="436253"/>
                    </a:lnTo>
                    <a:lnTo>
                      <a:pt x="2500225" y="563180"/>
                    </a:lnTo>
                    <a:lnTo>
                      <a:pt x="2473487" y="589919"/>
                    </a:lnTo>
                    <a:lnTo>
                      <a:pt x="2618667" y="735099"/>
                    </a:lnTo>
                    <a:lnTo>
                      <a:pt x="2619582" y="734183"/>
                    </a:lnTo>
                    <a:lnTo>
                      <a:pt x="2812338" y="926939"/>
                    </a:lnTo>
                    <a:lnTo>
                      <a:pt x="2845693" y="960294"/>
                    </a:lnTo>
                    <a:lnTo>
                      <a:pt x="3005093" y="1119693"/>
                    </a:lnTo>
                    <a:lnTo>
                      <a:pt x="3006461" y="1118325"/>
                    </a:lnTo>
                    <a:lnTo>
                      <a:pt x="3197545" y="1309409"/>
                    </a:lnTo>
                    <a:lnTo>
                      <a:pt x="3232572" y="1344436"/>
                    </a:lnTo>
                    <a:lnTo>
                      <a:pt x="3246403" y="1358267"/>
                    </a:lnTo>
                    <a:close/>
                    <a:moveTo>
                      <a:pt x="2523816" y="30335"/>
                    </a:moveTo>
                    <a:lnTo>
                      <a:pt x="2626629" y="133149"/>
                    </a:lnTo>
                    <a:lnTo>
                      <a:pt x="2552082" y="207696"/>
                    </a:lnTo>
                    <a:lnTo>
                      <a:pt x="2576968" y="232583"/>
                    </a:lnTo>
                    <a:lnTo>
                      <a:pt x="2575182" y="234369"/>
                    </a:lnTo>
                    <a:lnTo>
                      <a:pt x="3513251" y="1625113"/>
                    </a:lnTo>
                    <a:lnTo>
                      <a:pt x="3579714" y="1691577"/>
                    </a:lnTo>
                    <a:lnTo>
                      <a:pt x="3614741" y="1726603"/>
                    </a:lnTo>
                    <a:lnTo>
                      <a:pt x="3784128" y="1895991"/>
                    </a:lnTo>
                    <a:lnTo>
                      <a:pt x="3784653" y="1895466"/>
                    </a:lnTo>
                    <a:lnTo>
                      <a:pt x="3802957" y="1913770"/>
                    </a:lnTo>
                    <a:lnTo>
                      <a:pt x="3802957" y="1914820"/>
                    </a:lnTo>
                    <a:lnTo>
                      <a:pt x="3805825" y="1917687"/>
                    </a:lnTo>
                    <a:lnTo>
                      <a:pt x="3802957" y="1920555"/>
                    </a:lnTo>
                    <a:lnTo>
                      <a:pt x="3802957" y="2329384"/>
                    </a:lnTo>
                    <a:lnTo>
                      <a:pt x="3784653" y="2347688"/>
                    </a:lnTo>
                    <a:lnTo>
                      <a:pt x="3580239" y="2143274"/>
                    </a:lnTo>
                    <a:lnTo>
                      <a:pt x="3579714" y="2143798"/>
                    </a:lnTo>
                    <a:lnTo>
                      <a:pt x="3514414" y="2078498"/>
                    </a:lnTo>
                    <a:lnTo>
                      <a:pt x="2992605" y="2600306"/>
                    </a:lnTo>
                    <a:lnTo>
                      <a:pt x="2990741" y="2611151"/>
                    </a:lnTo>
                    <a:lnTo>
                      <a:pt x="2771416" y="2767764"/>
                    </a:lnTo>
                    <a:lnTo>
                      <a:pt x="2746140" y="2742487"/>
                    </a:lnTo>
                    <a:lnTo>
                      <a:pt x="2670170" y="2818456"/>
                    </a:lnTo>
                    <a:lnTo>
                      <a:pt x="2651401" y="2799687"/>
                    </a:lnTo>
                    <a:cubicBezTo>
                      <a:pt x="2625528" y="2785735"/>
                      <a:pt x="2592950" y="2788926"/>
                      <a:pt x="2569612" y="2809139"/>
                    </a:cubicBezTo>
                    <a:cubicBezTo>
                      <a:pt x="2540180" y="2834630"/>
                      <a:pt x="2535445" y="2878528"/>
                      <a:pt x="2558763" y="2909709"/>
                    </a:cubicBezTo>
                    <a:cubicBezTo>
                      <a:pt x="2580225" y="2939886"/>
                      <a:pt x="2602221" y="2944074"/>
                      <a:pt x="2698387" y="2956528"/>
                    </a:cubicBezTo>
                    <a:cubicBezTo>
                      <a:pt x="2612716" y="3019512"/>
                      <a:pt x="2549084" y="3004923"/>
                      <a:pt x="2499317" y="2954166"/>
                    </a:cubicBezTo>
                    <a:cubicBezTo>
                      <a:pt x="2449549" y="2903408"/>
                      <a:pt x="2462151" y="2804007"/>
                      <a:pt x="2521014" y="2753027"/>
                    </a:cubicBezTo>
                    <a:cubicBezTo>
                      <a:pt x="2561003" y="2718393"/>
                      <a:pt x="2614554" y="2708748"/>
                      <a:pt x="2661444" y="2725347"/>
                    </a:cubicBezTo>
                    <a:lnTo>
                      <a:pt x="2695222" y="2691569"/>
                    </a:lnTo>
                    <a:lnTo>
                      <a:pt x="2669947" y="2666294"/>
                    </a:lnTo>
                    <a:lnTo>
                      <a:pt x="2810390" y="2469612"/>
                    </a:lnTo>
                    <a:lnTo>
                      <a:pt x="2809356" y="2468579"/>
                    </a:lnTo>
                    <a:lnTo>
                      <a:pt x="2815551" y="2462385"/>
                    </a:lnTo>
                    <a:lnTo>
                      <a:pt x="2826559" y="2446968"/>
                    </a:lnTo>
                    <a:lnTo>
                      <a:pt x="2831882" y="2446053"/>
                    </a:lnTo>
                    <a:lnTo>
                      <a:pt x="3356925" y="1921010"/>
                    </a:lnTo>
                    <a:lnTo>
                      <a:pt x="3353603" y="1917688"/>
                    </a:lnTo>
                    <a:lnTo>
                      <a:pt x="3197545" y="1761630"/>
                    </a:lnTo>
                    <a:lnTo>
                      <a:pt x="3197544" y="1761631"/>
                    </a:lnTo>
                    <a:lnTo>
                      <a:pt x="3006461" y="1570547"/>
                    </a:lnTo>
                    <a:lnTo>
                      <a:pt x="2971434" y="1535520"/>
                    </a:lnTo>
                    <a:lnTo>
                      <a:pt x="2813706" y="1377793"/>
                    </a:lnTo>
                    <a:lnTo>
                      <a:pt x="2812338" y="1379161"/>
                    </a:lnTo>
                    <a:lnTo>
                      <a:pt x="2619582" y="1186405"/>
                    </a:lnTo>
                    <a:lnTo>
                      <a:pt x="2586227" y="1153050"/>
                    </a:lnTo>
                    <a:lnTo>
                      <a:pt x="2430017" y="996839"/>
                    </a:lnTo>
                    <a:lnTo>
                      <a:pt x="2429101" y="997755"/>
                    </a:lnTo>
                    <a:lnTo>
                      <a:pt x="2247376" y="816030"/>
                    </a:lnTo>
                    <a:lnTo>
                      <a:pt x="2194721" y="868684"/>
                    </a:lnTo>
                    <a:lnTo>
                      <a:pt x="2169629" y="843592"/>
                    </a:lnTo>
                    <a:lnTo>
                      <a:pt x="2012511" y="1000710"/>
                    </a:lnTo>
                    <a:lnTo>
                      <a:pt x="1948715" y="936915"/>
                    </a:lnTo>
                    <a:lnTo>
                      <a:pt x="1776261" y="1109369"/>
                    </a:lnTo>
                    <a:lnTo>
                      <a:pt x="1741234" y="1144396"/>
                    </a:lnTo>
                    <a:lnTo>
                      <a:pt x="1585176" y="1300453"/>
                    </a:lnTo>
                    <a:lnTo>
                      <a:pt x="1550150" y="1335480"/>
                    </a:lnTo>
                    <a:lnTo>
                      <a:pt x="1394093" y="1491537"/>
                    </a:lnTo>
                    <a:lnTo>
                      <a:pt x="1359065" y="1526564"/>
                    </a:lnTo>
                    <a:lnTo>
                      <a:pt x="1201338" y="1684291"/>
                    </a:lnTo>
                    <a:lnTo>
                      <a:pt x="1202706" y="1685660"/>
                    </a:lnTo>
                    <a:lnTo>
                      <a:pt x="1009951" y="1878416"/>
                    </a:lnTo>
                    <a:lnTo>
                      <a:pt x="976596" y="1911771"/>
                    </a:lnTo>
                    <a:lnTo>
                      <a:pt x="820385" y="2067981"/>
                    </a:lnTo>
                    <a:lnTo>
                      <a:pt x="821301" y="2068897"/>
                    </a:lnTo>
                    <a:lnTo>
                      <a:pt x="612116" y="2278081"/>
                    </a:lnTo>
                    <a:lnTo>
                      <a:pt x="673628" y="2339593"/>
                    </a:lnTo>
                    <a:lnTo>
                      <a:pt x="567426" y="2445795"/>
                    </a:lnTo>
                    <a:lnTo>
                      <a:pt x="672230" y="2550598"/>
                    </a:lnTo>
                    <a:lnTo>
                      <a:pt x="566028" y="2656800"/>
                    </a:lnTo>
                    <a:lnTo>
                      <a:pt x="0" y="2090772"/>
                    </a:lnTo>
                    <a:lnTo>
                      <a:pt x="106202" y="1984570"/>
                    </a:lnTo>
                    <a:lnTo>
                      <a:pt x="211005" y="2089373"/>
                    </a:lnTo>
                    <a:lnTo>
                      <a:pt x="317206" y="1983171"/>
                    </a:lnTo>
                    <a:lnTo>
                      <a:pt x="386005" y="2051970"/>
                    </a:lnTo>
                    <a:lnTo>
                      <a:pt x="558644" y="1879331"/>
                    </a:lnTo>
                    <a:lnTo>
                      <a:pt x="557729" y="1878415"/>
                    </a:lnTo>
                    <a:lnTo>
                      <a:pt x="750485" y="1685660"/>
                    </a:lnTo>
                    <a:lnTo>
                      <a:pt x="783839" y="1652305"/>
                    </a:lnTo>
                    <a:lnTo>
                      <a:pt x="943239" y="1492905"/>
                    </a:lnTo>
                    <a:lnTo>
                      <a:pt x="941871" y="1491537"/>
                    </a:lnTo>
                    <a:lnTo>
                      <a:pt x="1132954" y="1300453"/>
                    </a:lnTo>
                    <a:lnTo>
                      <a:pt x="1167982" y="1265426"/>
                    </a:lnTo>
                    <a:lnTo>
                      <a:pt x="1324039" y="1109369"/>
                    </a:lnTo>
                    <a:lnTo>
                      <a:pt x="1359065" y="1074342"/>
                    </a:lnTo>
                    <a:lnTo>
                      <a:pt x="1515123" y="918285"/>
                    </a:lnTo>
                    <a:lnTo>
                      <a:pt x="1550150" y="883258"/>
                    </a:lnTo>
                    <a:lnTo>
                      <a:pt x="1722604" y="710804"/>
                    </a:lnTo>
                    <a:lnTo>
                      <a:pt x="1656089" y="644289"/>
                    </a:lnTo>
                    <a:lnTo>
                      <a:pt x="1813208" y="487170"/>
                    </a:lnTo>
                    <a:lnTo>
                      <a:pt x="1788115" y="462078"/>
                    </a:lnTo>
                    <a:lnTo>
                      <a:pt x="1817021" y="433172"/>
                    </a:lnTo>
                    <a:lnTo>
                      <a:pt x="1638436" y="254587"/>
                    </a:lnTo>
                    <a:lnTo>
                      <a:pt x="1893022" y="0"/>
                    </a:lnTo>
                    <a:lnTo>
                      <a:pt x="1948799" y="55777"/>
                    </a:lnTo>
                    <a:lnTo>
                      <a:pt x="2421315" y="82732"/>
                    </a:lnTo>
                    <a:lnTo>
                      <a:pt x="2424216" y="79831"/>
                    </a:lnTo>
                    <a:lnTo>
                      <a:pt x="2449269" y="1048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80C4B869-7338-4F60-9700-CD3C0BD9BA75}"/>
                  </a:ext>
                </a:extLst>
              </p:cNvPr>
              <p:cNvSpPr>
                <a:spLocks/>
              </p:cNvSpPr>
              <p:nvPr/>
            </p:nvSpPr>
            <p:spPr>
              <a:xfrm rot="19192674">
                <a:off x="926950" y="2109352"/>
                <a:ext cx="360000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888423" h="3970014">
                    <a:moveTo>
                      <a:pt x="1259577" y="2471243"/>
                    </a:moveTo>
                    <a:cubicBezTo>
                      <a:pt x="1293292" y="2471243"/>
                      <a:pt x="1320623" y="2543205"/>
                      <a:pt x="1320623" y="2631975"/>
                    </a:cubicBezTo>
                    <a:cubicBezTo>
                      <a:pt x="1320623" y="2720745"/>
                      <a:pt x="1293292" y="2792707"/>
                      <a:pt x="1259577" y="2792707"/>
                    </a:cubicBezTo>
                    <a:cubicBezTo>
                      <a:pt x="1225862" y="2792707"/>
                      <a:pt x="1198531" y="2720745"/>
                      <a:pt x="1198531" y="2631975"/>
                    </a:cubicBezTo>
                    <a:cubicBezTo>
                      <a:pt x="1198531" y="2543205"/>
                      <a:pt x="1225862" y="2471243"/>
                      <a:pt x="1259577" y="2471243"/>
                    </a:cubicBezTo>
                    <a:close/>
                    <a:moveTo>
                      <a:pt x="1710471" y="2470362"/>
                    </a:moveTo>
                    <a:cubicBezTo>
                      <a:pt x="1741030" y="2470028"/>
                      <a:pt x="1768823" y="2488083"/>
                      <a:pt x="1781169" y="2516203"/>
                    </a:cubicBezTo>
                    <a:cubicBezTo>
                      <a:pt x="1793845" y="2545068"/>
                      <a:pt x="1787700" y="2578742"/>
                      <a:pt x="1765642" y="2601268"/>
                    </a:cubicBezTo>
                    <a:cubicBezTo>
                      <a:pt x="1750827" y="2616399"/>
                      <a:pt x="1730831" y="2624459"/>
                      <a:pt x="1710472" y="2623745"/>
                    </a:cubicBezTo>
                    <a:close/>
                    <a:moveTo>
                      <a:pt x="2456093" y="2374056"/>
                    </a:moveTo>
                    <a:lnTo>
                      <a:pt x="2456093" y="2889893"/>
                    </a:lnTo>
                    <a:lnTo>
                      <a:pt x="2566690" y="2889893"/>
                    </a:lnTo>
                    <a:lnTo>
                      <a:pt x="2566690" y="2706284"/>
                    </a:lnTo>
                    <a:lnTo>
                      <a:pt x="2632197" y="2884955"/>
                    </a:lnTo>
                    <a:lnTo>
                      <a:pt x="2635843" y="2883618"/>
                    </a:lnTo>
                    <a:lnTo>
                      <a:pt x="2635843" y="2889893"/>
                    </a:lnTo>
                    <a:lnTo>
                      <a:pt x="2746439" y="2889893"/>
                    </a:lnTo>
                    <a:lnTo>
                      <a:pt x="2746439" y="2374056"/>
                    </a:lnTo>
                    <a:lnTo>
                      <a:pt x="2635843" y="2374056"/>
                    </a:lnTo>
                    <a:lnTo>
                      <a:pt x="2635843" y="2573614"/>
                    </a:lnTo>
                    <a:lnTo>
                      <a:pt x="2566690" y="2385000"/>
                    </a:lnTo>
                    <a:lnTo>
                      <a:pt x="2566690" y="2374056"/>
                    </a:lnTo>
                    <a:close/>
                    <a:moveTo>
                      <a:pt x="2032426" y="2374056"/>
                    </a:moveTo>
                    <a:lnTo>
                      <a:pt x="2032426" y="2889895"/>
                    </a:lnTo>
                    <a:lnTo>
                      <a:pt x="2115405" y="2889895"/>
                    </a:lnTo>
                    <a:lnTo>
                      <a:pt x="2143023" y="2889895"/>
                    </a:lnTo>
                    <a:lnTo>
                      <a:pt x="2308949" y="2889895"/>
                    </a:lnTo>
                    <a:lnTo>
                      <a:pt x="2308949" y="2779299"/>
                    </a:lnTo>
                    <a:lnTo>
                      <a:pt x="2143023" y="2779299"/>
                    </a:lnTo>
                    <a:lnTo>
                      <a:pt x="2143023" y="2686401"/>
                    </a:lnTo>
                    <a:lnTo>
                      <a:pt x="2308949" y="2686401"/>
                    </a:lnTo>
                    <a:lnTo>
                      <a:pt x="2308949" y="2575804"/>
                    </a:lnTo>
                    <a:lnTo>
                      <a:pt x="2143023" y="2575804"/>
                    </a:lnTo>
                    <a:lnTo>
                      <a:pt x="2143023" y="2484653"/>
                    </a:lnTo>
                    <a:lnTo>
                      <a:pt x="2308949" y="2484653"/>
                    </a:lnTo>
                    <a:lnTo>
                      <a:pt x="2308949" y="2374056"/>
                    </a:lnTo>
                    <a:lnTo>
                      <a:pt x="2143023" y="2374056"/>
                    </a:lnTo>
                    <a:lnTo>
                      <a:pt x="2115405" y="2374056"/>
                    </a:lnTo>
                    <a:close/>
                    <a:moveTo>
                      <a:pt x="1259577" y="2374056"/>
                    </a:moveTo>
                    <a:cubicBezTo>
                      <a:pt x="1172187" y="2374056"/>
                      <a:pt x="1101344" y="2489530"/>
                      <a:pt x="1101344" y="2631975"/>
                    </a:cubicBezTo>
                    <a:cubicBezTo>
                      <a:pt x="1101344" y="2774420"/>
                      <a:pt x="1172187" y="2889894"/>
                      <a:pt x="1259577" y="2889894"/>
                    </a:cubicBezTo>
                    <a:cubicBezTo>
                      <a:pt x="1346967" y="2889894"/>
                      <a:pt x="1417810" y="2774420"/>
                      <a:pt x="1417810" y="2631975"/>
                    </a:cubicBezTo>
                    <a:cubicBezTo>
                      <a:pt x="1417810" y="2489530"/>
                      <a:pt x="1346967" y="2374056"/>
                      <a:pt x="1259577" y="2374056"/>
                    </a:cubicBezTo>
                    <a:close/>
                    <a:moveTo>
                      <a:pt x="1599876" y="2366688"/>
                    </a:moveTo>
                    <a:lnTo>
                      <a:pt x="1599875" y="2882524"/>
                    </a:lnTo>
                    <a:lnTo>
                      <a:pt x="1710472" y="2882525"/>
                    </a:lnTo>
                    <a:lnTo>
                      <a:pt x="1710472" y="2723975"/>
                    </a:lnTo>
                    <a:cubicBezTo>
                      <a:pt x="1757507" y="2725624"/>
                      <a:pt x="1803701" y="2707003"/>
                      <a:pt x="1837929" y="2672047"/>
                    </a:cubicBezTo>
                    <a:cubicBezTo>
                      <a:pt x="1888884" y="2620006"/>
                      <a:pt x="1903084" y="2542214"/>
                      <a:pt x="1873801" y="2475527"/>
                    </a:cubicBezTo>
                    <a:cubicBezTo>
                      <a:pt x="1845275" y="2410565"/>
                      <a:pt x="1781067" y="2368851"/>
                      <a:pt x="1710472" y="2369624"/>
                    </a:cubicBezTo>
                    <a:lnTo>
                      <a:pt x="1710471" y="2366688"/>
                    </a:lnTo>
                    <a:close/>
                    <a:moveTo>
                      <a:pt x="920754" y="2169815"/>
                    </a:moveTo>
                    <a:lnTo>
                      <a:pt x="3008986" y="2169815"/>
                    </a:lnTo>
                    <a:lnTo>
                      <a:pt x="3008986" y="3105919"/>
                    </a:lnTo>
                    <a:lnTo>
                      <a:pt x="920754" y="3105919"/>
                    </a:lnTo>
                    <a:close/>
                    <a:moveTo>
                      <a:pt x="632722" y="1985007"/>
                    </a:moveTo>
                    <a:lnTo>
                      <a:pt x="632722" y="3321943"/>
                    </a:lnTo>
                    <a:lnTo>
                      <a:pt x="3297018" y="3321943"/>
                    </a:lnTo>
                    <a:lnTo>
                      <a:pt x="3297018" y="1985007"/>
                    </a:lnTo>
                    <a:close/>
                    <a:moveTo>
                      <a:pt x="2657019" y="761679"/>
                    </a:moveTo>
                    <a:lnTo>
                      <a:pt x="2760733" y="1606387"/>
                    </a:lnTo>
                    <a:lnTo>
                      <a:pt x="2761762" y="1614761"/>
                    </a:lnTo>
                    <a:lnTo>
                      <a:pt x="2762330" y="1614691"/>
                    </a:lnTo>
                    <a:cubicBezTo>
                      <a:pt x="2780335" y="1740615"/>
                      <a:pt x="2862522" y="1833408"/>
                      <a:pt x="2948897" y="1824230"/>
                    </a:cubicBezTo>
                    <a:cubicBezTo>
                      <a:pt x="3036464" y="1814924"/>
                      <a:pt x="3095979" y="1704243"/>
                      <a:pt x="3083047" y="1575312"/>
                    </a:cubicBezTo>
                    <a:lnTo>
                      <a:pt x="3083347" y="1575275"/>
                    </a:lnTo>
                    <a:lnTo>
                      <a:pt x="2983448" y="761679"/>
                    </a:lnTo>
                    <a:close/>
                    <a:moveTo>
                      <a:pt x="2205921" y="761679"/>
                    </a:moveTo>
                    <a:lnTo>
                      <a:pt x="2264137" y="1594263"/>
                    </a:lnTo>
                    <a:cubicBezTo>
                      <a:pt x="2264333" y="1597068"/>
                      <a:pt x="2264530" y="1599874"/>
                      <a:pt x="2264726" y="1602679"/>
                    </a:cubicBezTo>
                    <a:lnTo>
                      <a:pt x="2265297" y="1602640"/>
                    </a:lnTo>
                    <a:cubicBezTo>
                      <a:pt x="2276686" y="1729333"/>
                      <a:pt x="2353905" y="1826300"/>
                      <a:pt x="2440641" y="1821655"/>
                    </a:cubicBezTo>
                    <a:cubicBezTo>
                      <a:pt x="2528577" y="1816945"/>
                      <a:pt x="2593802" y="1709530"/>
                      <a:pt x="2587636" y="1580099"/>
                    </a:cubicBezTo>
                    <a:lnTo>
                      <a:pt x="2587937" y="1580078"/>
                    </a:lnTo>
                    <a:lnTo>
                      <a:pt x="2530706" y="761679"/>
                    </a:lnTo>
                    <a:close/>
                    <a:moveTo>
                      <a:pt x="1761700" y="761679"/>
                    </a:moveTo>
                    <a:cubicBezTo>
                      <a:pt x="1761699" y="1032443"/>
                      <a:pt x="1761699" y="1303208"/>
                      <a:pt x="1761698" y="1573972"/>
                    </a:cubicBezTo>
                    <a:lnTo>
                      <a:pt x="1761698" y="1582410"/>
                    </a:lnTo>
                    <a:lnTo>
                      <a:pt x="1762270" y="1582410"/>
                    </a:lnTo>
                    <a:cubicBezTo>
                      <a:pt x="1764795" y="1709590"/>
                      <a:pt x="1835062" y="1811707"/>
                      <a:pt x="1921910" y="1813122"/>
                    </a:cubicBezTo>
                    <a:cubicBezTo>
                      <a:pt x="2009960" y="1814558"/>
                      <a:pt x="2082519" y="1711955"/>
                      <a:pt x="2085398" y="1582410"/>
                    </a:cubicBezTo>
                    <a:lnTo>
                      <a:pt x="2085698" y="1582410"/>
                    </a:lnTo>
                    <a:cubicBezTo>
                      <a:pt x="2085698" y="1308834"/>
                      <a:pt x="2085698" y="1035256"/>
                      <a:pt x="2085696" y="761679"/>
                    </a:cubicBezTo>
                    <a:close/>
                    <a:moveTo>
                      <a:pt x="3411320" y="761678"/>
                    </a:moveTo>
                    <a:lnTo>
                      <a:pt x="3078803" y="761679"/>
                    </a:lnTo>
                    <a:lnTo>
                      <a:pt x="3277545" y="1622538"/>
                    </a:lnTo>
                    <a:lnTo>
                      <a:pt x="3279443" y="1630759"/>
                    </a:lnTo>
                    <a:lnTo>
                      <a:pt x="3280000" y="1630631"/>
                    </a:lnTo>
                    <a:cubicBezTo>
                      <a:pt x="3311069" y="1753983"/>
                      <a:pt x="3402507" y="1837676"/>
                      <a:pt x="3487448" y="1819520"/>
                    </a:cubicBezTo>
                    <a:cubicBezTo>
                      <a:pt x="3573564" y="1801112"/>
                      <a:pt x="3621183" y="1684815"/>
                      <a:pt x="3594846" y="1557943"/>
                    </a:cubicBezTo>
                    <a:lnTo>
                      <a:pt x="3595140" y="1557876"/>
                    </a:lnTo>
                    <a:close/>
                    <a:moveTo>
                      <a:pt x="1633002" y="761678"/>
                    </a:moveTo>
                    <a:lnTo>
                      <a:pt x="1308563" y="761679"/>
                    </a:lnTo>
                    <a:lnTo>
                      <a:pt x="1266057" y="1572672"/>
                    </a:lnTo>
                    <a:lnTo>
                      <a:pt x="1265616" y="1581099"/>
                    </a:lnTo>
                    <a:lnTo>
                      <a:pt x="1266187" y="1581128"/>
                    </a:lnTo>
                    <a:cubicBezTo>
                      <a:pt x="1262052" y="1708267"/>
                      <a:pt x="1326878" y="1813921"/>
                      <a:pt x="1413534" y="1819881"/>
                    </a:cubicBezTo>
                    <a:cubicBezTo>
                      <a:pt x="1501387" y="1825922"/>
                      <a:pt x="1579217" y="1727257"/>
                      <a:pt x="1588872" y="1598040"/>
                    </a:cubicBezTo>
                    <a:lnTo>
                      <a:pt x="1589172" y="1598055"/>
                    </a:lnTo>
                    <a:close/>
                    <a:moveTo>
                      <a:pt x="863949" y="761678"/>
                    </a:moveTo>
                    <a:lnTo>
                      <a:pt x="765078" y="1566901"/>
                    </a:lnTo>
                    <a:lnTo>
                      <a:pt x="764050" y="1575275"/>
                    </a:lnTo>
                    <a:lnTo>
                      <a:pt x="764617" y="1575345"/>
                    </a:lnTo>
                    <a:cubicBezTo>
                      <a:pt x="751624" y="1701884"/>
                      <a:pt x="808922" y="1811803"/>
                      <a:pt x="894951" y="1823794"/>
                    </a:cubicBezTo>
                    <a:cubicBezTo>
                      <a:pt x="982168" y="1835949"/>
                      <a:pt x="1066691" y="1742953"/>
                      <a:pt x="1085336" y="1614724"/>
                    </a:cubicBezTo>
                    <a:lnTo>
                      <a:pt x="1085635" y="1614761"/>
                    </a:lnTo>
                    <a:lnTo>
                      <a:pt x="1190378" y="761679"/>
                    </a:lnTo>
                    <a:close/>
                    <a:moveTo>
                      <a:pt x="295535" y="441623"/>
                    </a:moveTo>
                    <a:lnTo>
                      <a:pt x="3583899" y="441623"/>
                    </a:lnTo>
                    <a:cubicBezTo>
                      <a:pt x="3610412" y="441623"/>
                      <a:pt x="3631905" y="463116"/>
                      <a:pt x="3631905" y="489629"/>
                    </a:cubicBezTo>
                    <a:lnTo>
                      <a:pt x="3631905" y="655863"/>
                    </a:lnTo>
                    <a:lnTo>
                      <a:pt x="3884522" y="1666330"/>
                    </a:lnTo>
                    <a:cubicBezTo>
                      <a:pt x="3909974" y="1748325"/>
                      <a:pt x="3809191" y="1900953"/>
                      <a:pt x="3631905" y="1666330"/>
                    </a:cubicBezTo>
                    <a:lnTo>
                      <a:pt x="3631905" y="3970014"/>
                    </a:lnTo>
                    <a:lnTo>
                      <a:pt x="247529" y="3970014"/>
                    </a:lnTo>
                    <a:lnTo>
                      <a:pt x="247529" y="1768425"/>
                    </a:lnTo>
                    <a:cubicBezTo>
                      <a:pt x="263724" y="1795996"/>
                      <a:pt x="288366" y="1813812"/>
                      <a:pt x="317369" y="1820473"/>
                    </a:cubicBezTo>
                    <a:cubicBezTo>
                      <a:pt x="403196" y="1840184"/>
                      <a:pt x="495502" y="1754908"/>
                      <a:pt x="525251" y="1628793"/>
                    </a:cubicBezTo>
                    <a:lnTo>
                      <a:pt x="525545" y="1628855"/>
                    </a:lnTo>
                    <a:lnTo>
                      <a:pt x="709866" y="761679"/>
                    </a:lnTo>
                    <a:lnTo>
                      <a:pt x="378634" y="761679"/>
                    </a:lnTo>
                    <a:lnTo>
                      <a:pt x="210380" y="1553239"/>
                    </a:lnTo>
                    <a:lnTo>
                      <a:pt x="208625" y="1561492"/>
                    </a:lnTo>
                    <a:lnTo>
                      <a:pt x="209185" y="1561611"/>
                    </a:lnTo>
                    <a:cubicBezTo>
                      <a:pt x="202164" y="1598200"/>
                      <a:pt x="201274" y="1633895"/>
                      <a:pt x="207433" y="1666330"/>
                    </a:cubicBezTo>
                    <a:cubicBezTo>
                      <a:pt x="113985" y="1883037"/>
                      <a:pt x="-32319" y="1816968"/>
                      <a:pt x="6372" y="1666330"/>
                    </a:cubicBezTo>
                    <a:lnTo>
                      <a:pt x="249769" y="692744"/>
                    </a:lnTo>
                    <a:cubicBezTo>
                      <a:pt x="247993" y="689334"/>
                      <a:pt x="247529" y="685546"/>
                      <a:pt x="247529" y="681649"/>
                    </a:cubicBezTo>
                    <a:lnTo>
                      <a:pt x="247529" y="489629"/>
                    </a:lnTo>
                    <a:cubicBezTo>
                      <a:pt x="247529" y="463116"/>
                      <a:pt x="269022" y="441623"/>
                      <a:pt x="295535" y="441623"/>
                    </a:cubicBezTo>
                    <a:close/>
                    <a:moveTo>
                      <a:pt x="307785" y="0"/>
                    </a:moveTo>
                    <a:lnTo>
                      <a:pt x="3571649" y="0"/>
                    </a:lnTo>
                    <a:cubicBezTo>
                      <a:pt x="3604927" y="0"/>
                      <a:pt x="3631905" y="26978"/>
                      <a:pt x="3631905" y="60256"/>
                    </a:cubicBezTo>
                    <a:lnTo>
                      <a:pt x="3631905" y="301273"/>
                    </a:lnTo>
                    <a:cubicBezTo>
                      <a:pt x="3631905" y="334551"/>
                      <a:pt x="3604927" y="361529"/>
                      <a:pt x="3571649" y="361529"/>
                    </a:cubicBezTo>
                    <a:lnTo>
                      <a:pt x="307785" y="361529"/>
                    </a:lnTo>
                    <a:cubicBezTo>
                      <a:pt x="274507" y="361529"/>
                      <a:pt x="247529" y="334551"/>
                      <a:pt x="247529" y="301273"/>
                    </a:cubicBezTo>
                    <a:lnTo>
                      <a:pt x="247529" y="60256"/>
                    </a:lnTo>
                    <a:cubicBezTo>
                      <a:pt x="247529" y="26978"/>
                      <a:pt x="274507" y="0"/>
                      <a:pt x="3077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9" name="Isosceles Triangle 3">
                <a:extLst>
                  <a:ext uri="{FF2B5EF4-FFF2-40B4-BE49-F238E27FC236}">
                    <a16:creationId xmlns:a16="http://schemas.microsoft.com/office/drawing/2014/main" id="{FFBCF88A-2EAC-4887-AA81-CD06FD82EC22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2229245">
                <a:off x="2692912" y="1965188"/>
                <a:ext cx="359661" cy="360000"/>
              </a:xfrm>
              <a:custGeom>
                <a:avLst/>
                <a:gdLst/>
                <a:ahLst/>
                <a:cxnLst/>
                <a:rect l="l" t="t" r="r" b="b"/>
                <a:pathLst>
                  <a:path w="3935086" h="3938802">
                    <a:moveTo>
                      <a:pt x="1861742" y="3314001"/>
                    </a:moveTo>
                    <a:cubicBezTo>
                      <a:pt x="1921395" y="3314001"/>
                      <a:pt x="1969754" y="3362360"/>
                      <a:pt x="1969754" y="3422013"/>
                    </a:cubicBezTo>
                    <a:cubicBezTo>
                      <a:pt x="1969754" y="3481666"/>
                      <a:pt x="1921395" y="3530025"/>
                      <a:pt x="1861742" y="3530025"/>
                    </a:cubicBezTo>
                    <a:cubicBezTo>
                      <a:pt x="1802089" y="3530025"/>
                      <a:pt x="1753730" y="3481666"/>
                      <a:pt x="1753730" y="3422013"/>
                    </a:cubicBezTo>
                    <a:cubicBezTo>
                      <a:pt x="1753730" y="3362360"/>
                      <a:pt x="1802089" y="3314001"/>
                      <a:pt x="1861742" y="3314001"/>
                    </a:cubicBezTo>
                    <a:close/>
                    <a:moveTo>
                      <a:pt x="2097646" y="2118753"/>
                    </a:moveTo>
                    <a:lnTo>
                      <a:pt x="2097646" y="2478753"/>
                    </a:lnTo>
                    <a:lnTo>
                      <a:pt x="2457646" y="2478753"/>
                    </a:lnTo>
                    <a:lnTo>
                      <a:pt x="2457646" y="2118753"/>
                    </a:lnTo>
                    <a:close/>
                    <a:moveTo>
                      <a:pt x="1476536" y="2118753"/>
                    </a:moveTo>
                    <a:lnTo>
                      <a:pt x="1476536" y="2478753"/>
                    </a:lnTo>
                    <a:lnTo>
                      <a:pt x="1836536" y="2478753"/>
                    </a:lnTo>
                    <a:lnTo>
                      <a:pt x="1836536" y="2118753"/>
                    </a:lnTo>
                    <a:close/>
                    <a:moveTo>
                      <a:pt x="2097646" y="1539638"/>
                    </a:moveTo>
                    <a:lnTo>
                      <a:pt x="2097646" y="1899638"/>
                    </a:lnTo>
                    <a:lnTo>
                      <a:pt x="2457646" y="1899638"/>
                    </a:lnTo>
                    <a:lnTo>
                      <a:pt x="2457646" y="1539638"/>
                    </a:lnTo>
                    <a:close/>
                    <a:moveTo>
                      <a:pt x="1476536" y="1539638"/>
                    </a:moveTo>
                    <a:lnTo>
                      <a:pt x="1476536" y="1899638"/>
                    </a:lnTo>
                    <a:lnTo>
                      <a:pt x="1836536" y="1899638"/>
                    </a:lnTo>
                    <a:lnTo>
                      <a:pt x="1836536" y="1539638"/>
                    </a:lnTo>
                    <a:close/>
                    <a:moveTo>
                      <a:pt x="1989788" y="770570"/>
                    </a:moveTo>
                    <a:lnTo>
                      <a:pt x="3429788" y="1850570"/>
                    </a:lnTo>
                    <a:lnTo>
                      <a:pt x="3430108" y="1850570"/>
                    </a:lnTo>
                    <a:lnTo>
                      <a:pt x="3430108" y="3938802"/>
                    </a:lnTo>
                    <a:lnTo>
                      <a:pt x="2265771" y="3938802"/>
                    </a:lnTo>
                    <a:lnTo>
                      <a:pt x="2265771" y="2786674"/>
                    </a:lnTo>
                    <a:lnTo>
                      <a:pt x="1669844" y="2786674"/>
                    </a:lnTo>
                    <a:lnTo>
                      <a:pt x="1669844" y="3938802"/>
                    </a:lnTo>
                    <a:lnTo>
                      <a:pt x="549788" y="3938802"/>
                    </a:lnTo>
                    <a:lnTo>
                      <a:pt x="549788" y="1850570"/>
                    </a:lnTo>
                    <a:close/>
                    <a:moveTo>
                      <a:pt x="1969233" y="1003"/>
                    </a:moveTo>
                    <a:cubicBezTo>
                      <a:pt x="1995162" y="-2644"/>
                      <a:pt x="2022483" y="3601"/>
                      <a:pt x="2045048" y="20601"/>
                    </a:cubicBezTo>
                    <a:lnTo>
                      <a:pt x="3894333" y="1413834"/>
                    </a:lnTo>
                    <a:cubicBezTo>
                      <a:pt x="3939464" y="1447835"/>
                      <a:pt x="3948486" y="1511986"/>
                      <a:pt x="3914485" y="1557117"/>
                    </a:cubicBezTo>
                    <a:lnTo>
                      <a:pt x="3756006" y="1767472"/>
                    </a:lnTo>
                    <a:cubicBezTo>
                      <a:pt x="3722004" y="1812603"/>
                      <a:pt x="3657854" y="1821626"/>
                      <a:pt x="3612722" y="1787625"/>
                    </a:cubicBezTo>
                    <a:lnTo>
                      <a:pt x="1967544" y="548164"/>
                    </a:lnTo>
                    <a:lnTo>
                      <a:pt x="322364" y="1787626"/>
                    </a:lnTo>
                    <a:cubicBezTo>
                      <a:pt x="277233" y="1821627"/>
                      <a:pt x="213082" y="1812604"/>
                      <a:pt x="179080" y="1767473"/>
                    </a:cubicBezTo>
                    <a:lnTo>
                      <a:pt x="20601" y="1557118"/>
                    </a:lnTo>
                    <a:cubicBezTo>
                      <a:pt x="-13400" y="1511987"/>
                      <a:pt x="-4378" y="1447836"/>
                      <a:pt x="40754" y="1413835"/>
                    </a:cubicBezTo>
                    <a:lnTo>
                      <a:pt x="1890038" y="20602"/>
                    </a:lnTo>
                    <a:cubicBezTo>
                      <a:pt x="1912604" y="3602"/>
                      <a:pt x="1939924" y="-2643"/>
                      <a:pt x="1965854" y="1004"/>
                    </a:cubicBezTo>
                    <a:lnTo>
                      <a:pt x="1967542" y="1586"/>
                    </a:lnTo>
                    <a:cubicBezTo>
                      <a:pt x="1968071" y="1171"/>
                      <a:pt x="1968652" y="1085"/>
                      <a:pt x="1969233" y="100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54" name="Rectangle 14">
              <a:extLst>
                <a:ext uri="{FF2B5EF4-FFF2-40B4-BE49-F238E27FC236}">
                  <a16:creationId xmlns:a16="http://schemas.microsoft.com/office/drawing/2014/main" id="{D4FC5C69-02AA-4D38-A0FD-E6DE9DA33798}"/>
                </a:ext>
              </a:extLst>
            </p:cNvPr>
            <p:cNvSpPr/>
            <p:nvPr/>
          </p:nvSpPr>
          <p:spPr>
            <a:xfrm rot="18143891">
              <a:off x="423487" y="2403381"/>
              <a:ext cx="531261" cy="531261"/>
            </a:xfrm>
            <a:custGeom>
              <a:avLst/>
              <a:gdLst/>
              <a:ahLst/>
              <a:cxnLst/>
              <a:rect l="l" t="t" r="r" b="b"/>
              <a:pathLst>
                <a:path w="3942192" h="3931865">
                  <a:moveTo>
                    <a:pt x="2826148" y="3448804"/>
                  </a:moveTo>
                  <a:lnTo>
                    <a:pt x="2826148" y="3556804"/>
                  </a:lnTo>
                  <a:lnTo>
                    <a:pt x="3042148" y="3556804"/>
                  </a:lnTo>
                  <a:lnTo>
                    <a:pt x="3042148" y="3448804"/>
                  </a:lnTo>
                  <a:close/>
                  <a:moveTo>
                    <a:pt x="890988" y="3448804"/>
                  </a:moveTo>
                  <a:lnTo>
                    <a:pt x="890988" y="3556804"/>
                  </a:lnTo>
                  <a:lnTo>
                    <a:pt x="1106988" y="3556804"/>
                  </a:lnTo>
                  <a:lnTo>
                    <a:pt x="1106988" y="3448804"/>
                  </a:lnTo>
                  <a:close/>
                  <a:moveTo>
                    <a:pt x="3528192" y="3439467"/>
                  </a:moveTo>
                  <a:lnTo>
                    <a:pt x="3528192" y="3547467"/>
                  </a:lnTo>
                  <a:lnTo>
                    <a:pt x="3744192" y="3547467"/>
                  </a:lnTo>
                  <a:lnTo>
                    <a:pt x="3744192" y="3439467"/>
                  </a:lnTo>
                  <a:close/>
                  <a:moveTo>
                    <a:pt x="198000" y="3439467"/>
                  </a:moveTo>
                  <a:lnTo>
                    <a:pt x="198000" y="3547467"/>
                  </a:lnTo>
                  <a:lnTo>
                    <a:pt x="414000" y="3547467"/>
                  </a:lnTo>
                  <a:lnTo>
                    <a:pt x="414000" y="3439467"/>
                  </a:lnTo>
                  <a:close/>
                  <a:moveTo>
                    <a:pt x="2826148" y="3206154"/>
                  </a:moveTo>
                  <a:lnTo>
                    <a:pt x="2826148" y="3314154"/>
                  </a:lnTo>
                  <a:lnTo>
                    <a:pt x="3042148" y="3314154"/>
                  </a:lnTo>
                  <a:lnTo>
                    <a:pt x="3042148" y="3206154"/>
                  </a:lnTo>
                  <a:close/>
                  <a:moveTo>
                    <a:pt x="890988" y="3206154"/>
                  </a:moveTo>
                  <a:lnTo>
                    <a:pt x="890988" y="3314154"/>
                  </a:lnTo>
                  <a:lnTo>
                    <a:pt x="1106988" y="3314154"/>
                  </a:lnTo>
                  <a:lnTo>
                    <a:pt x="1106988" y="3206154"/>
                  </a:lnTo>
                  <a:close/>
                  <a:moveTo>
                    <a:pt x="3528192" y="3196817"/>
                  </a:moveTo>
                  <a:lnTo>
                    <a:pt x="3528192" y="3304817"/>
                  </a:lnTo>
                  <a:lnTo>
                    <a:pt x="3744192" y="3304817"/>
                  </a:lnTo>
                  <a:lnTo>
                    <a:pt x="3744192" y="3196817"/>
                  </a:lnTo>
                  <a:close/>
                  <a:moveTo>
                    <a:pt x="198000" y="3196817"/>
                  </a:moveTo>
                  <a:lnTo>
                    <a:pt x="198000" y="3304817"/>
                  </a:lnTo>
                  <a:lnTo>
                    <a:pt x="414000" y="3304817"/>
                  </a:lnTo>
                  <a:lnTo>
                    <a:pt x="414000" y="3196817"/>
                  </a:lnTo>
                  <a:close/>
                  <a:moveTo>
                    <a:pt x="2070064" y="3046635"/>
                  </a:moveTo>
                  <a:lnTo>
                    <a:pt x="2070064" y="3154635"/>
                  </a:lnTo>
                  <a:lnTo>
                    <a:pt x="2286064" y="3154635"/>
                  </a:lnTo>
                  <a:lnTo>
                    <a:pt x="2286064" y="3046635"/>
                  </a:lnTo>
                  <a:close/>
                  <a:moveTo>
                    <a:pt x="1638016" y="3037298"/>
                  </a:moveTo>
                  <a:lnTo>
                    <a:pt x="1638016" y="3145298"/>
                  </a:lnTo>
                  <a:lnTo>
                    <a:pt x="1854016" y="3145298"/>
                  </a:lnTo>
                  <a:lnTo>
                    <a:pt x="1854016" y="3037298"/>
                  </a:lnTo>
                  <a:close/>
                  <a:moveTo>
                    <a:pt x="2826148" y="2963504"/>
                  </a:moveTo>
                  <a:lnTo>
                    <a:pt x="2826148" y="3071504"/>
                  </a:lnTo>
                  <a:lnTo>
                    <a:pt x="3042148" y="3071504"/>
                  </a:lnTo>
                  <a:lnTo>
                    <a:pt x="3042148" y="2963504"/>
                  </a:lnTo>
                  <a:close/>
                  <a:moveTo>
                    <a:pt x="890988" y="2963504"/>
                  </a:moveTo>
                  <a:lnTo>
                    <a:pt x="890988" y="3071504"/>
                  </a:lnTo>
                  <a:lnTo>
                    <a:pt x="1106988" y="3071504"/>
                  </a:lnTo>
                  <a:lnTo>
                    <a:pt x="1106988" y="2963504"/>
                  </a:lnTo>
                  <a:close/>
                  <a:moveTo>
                    <a:pt x="3528192" y="2954167"/>
                  </a:moveTo>
                  <a:lnTo>
                    <a:pt x="3528192" y="3062167"/>
                  </a:lnTo>
                  <a:lnTo>
                    <a:pt x="3744192" y="3062167"/>
                  </a:lnTo>
                  <a:lnTo>
                    <a:pt x="3744192" y="2954167"/>
                  </a:lnTo>
                  <a:close/>
                  <a:moveTo>
                    <a:pt x="198000" y="2954167"/>
                  </a:moveTo>
                  <a:lnTo>
                    <a:pt x="198000" y="3062167"/>
                  </a:lnTo>
                  <a:lnTo>
                    <a:pt x="414000" y="3062167"/>
                  </a:lnTo>
                  <a:lnTo>
                    <a:pt x="414000" y="2954167"/>
                  </a:lnTo>
                  <a:close/>
                  <a:moveTo>
                    <a:pt x="2070064" y="2803981"/>
                  </a:moveTo>
                  <a:lnTo>
                    <a:pt x="2070064" y="2911981"/>
                  </a:lnTo>
                  <a:lnTo>
                    <a:pt x="2286064" y="2911981"/>
                  </a:lnTo>
                  <a:lnTo>
                    <a:pt x="2286064" y="2803981"/>
                  </a:lnTo>
                  <a:close/>
                  <a:moveTo>
                    <a:pt x="1638016" y="2794644"/>
                  </a:moveTo>
                  <a:lnTo>
                    <a:pt x="1638016" y="2902644"/>
                  </a:lnTo>
                  <a:lnTo>
                    <a:pt x="1854016" y="2902644"/>
                  </a:lnTo>
                  <a:lnTo>
                    <a:pt x="1854016" y="2794644"/>
                  </a:lnTo>
                  <a:close/>
                  <a:moveTo>
                    <a:pt x="2826148" y="2720854"/>
                  </a:moveTo>
                  <a:lnTo>
                    <a:pt x="2826148" y="2828854"/>
                  </a:lnTo>
                  <a:lnTo>
                    <a:pt x="3042148" y="2828854"/>
                  </a:lnTo>
                  <a:lnTo>
                    <a:pt x="3042148" y="2720854"/>
                  </a:lnTo>
                  <a:close/>
                  <a:moveTo>
                    <a:pt x="890988" y="2720854"/>
                  </a:moveTo>
                  <a:lnTo>
                    <a:pt x="890988" y="2828854"/>
                  </a:lnTo>
                  <a:lnTo>
                    <a:pt x="1106988" y="2828854"/>
                  </a:lnTo>
                  <a:lnTo>
                    <a:pt x="1106988" y="2720854"/>
                  </a:lnTo>
                  <a:close/>
                  <a:moveTo>
                    <a:pt x="3528192" y="2711517"/>
                  </a:moveTo>
                  <a:lnTo>
                    <a:pt x="3528192" y="2819517"/>
                  </a:lnTo>
                  <a:lnTo>
                    <a:pt x="3744192" y="2819517"/>
                  </a:lnTo>
                  <a:lnTo>
                    <a:pt x="3744192" y="2711517"/>
                  </a:lnTo>
                  <a:close/>
                  <a:moveTo>
                    <a:pt x="198000" y="2711517"/>
                  </a:moveTo>
                  <a:lnTo>
                    <a:pt x="198000" y="2819517"/>
                  </a:lnTo>
                  <a:lnTo>
                    <a:pt x="414000" y="2819517"/>
                  </a:lnTo>
                  <a:lnTo>
                    <a:pt x="414000" y="2711517"/>
                  </a:lnTo>
                  <a:close/>
                  <a:moveTo>
                    <a:pt x="2070064" y="2561331"/>
                  </a:moveTo>
                  <a:lnTo>
                    <a:pt x="2070064" y="2669331"/>
                  </a:lnTo>
                  <a:lnTo>
                    <a:pt x="2286064" y="2669331"/>
                  </a:lnTo>
                  <a:lnTo>
                    <a:pt x="2286064" y="2561331"/>
                  </a:lnTo>
                  <a:close/>
                  <a:moveTo>
                    <a:pt x="1638016" y="2551994"/>
                  </a:moveTo>
                  <a:lnTo>
                    <a:pt x="1638016" y="2659994"/>
                  </a:lnTo>
                  <a:lnTo>
                    <a:pt x="1854016" y="2659994"/>
                  </a:lnTo>
                  <a:lnTo>
                    <a:pt x="1854016" y="2551994"/>
                  </a:lnTo>
                  <a:close/>
                  <a:moveTo>
                    <a:pt x="2826148" y="2478204"/>
                  </a:moveTo>
                  <a:lnTo>
                    <a:pt x="2826148" y="2586204"/>
                  </a:lnTo>
                  <a:lnTo>
                    <a:pt x="3042148" y="2586204"/>
                  </a:lnTo>
                  <a:lnTo>
                    <a:pt x="3042148" y="2478204"/>
                  </a:lnTo>
                  <a:close/>
                  <a:moveTo>
                    <a:pt x="890988" y="2478204"/>
                  </a:moveTo>
                  <a:lnTo>
                    <a:pt x="890988" y="2586204"/>
                  </a:lnTo>
                  <a:lnTo>
                    <a:pt x="1106988" y="2586204"/>
                  </a:lnTo>
                  <a:lnTo>
                    <a:pt x="1106988" y="2478204"/>
                  </a:lnTo>
                  <a:close/>
                  <a:moveTo>
                    <a:pt x="3528192" y="2468867"/>
                  </a:moveTo>
                  <a:lnTo>
                    <a:pt x="3528192" y="2576867"/>
                  </a:lnTo>
                  <a:lnTo>
                    <a:pt x="3744192" y="2576867"/>
                  </a:lnTo>
                  <a:lnTo>
                    <a:pt x="3744192" y="2468867"/>
                  </a:lnTo>
                  <a:close/>
                  <a:moveTo>
                    <a:pt x="198000" y="2468867"/>
                  </a:moveTo>
                  <a:lnTo>
                    <a:pt x="198000" y="2576867"/>
                  </a:lnTo>
                  <a:lnTo>
                    <a:pt x="414000" y="2576867"/>
                  </a:lnTo>
                  <a:lnTo>
                    <a:pt x="414000" y="2468867"/>
                  </a:lnTo>
                  <a:close/>
                  <a:moveTo>
                    <a:pt x="2070064" y="2318681"/>
                  </a:moveTo>
                  <a:lnTo>
                    <a:pt x="2070064" y="2426681"/>
                  </a:lnTo>
                  <a:lnTo>
                    <a:pt x="2286064" y="2426681"/>
                  </a:lnTo>
                  <a:lnTo>
                    <a:pt x="2286064" y="2318681"/>
                  </a:lnTo>
                  <a:close/>
                  <a:moveTo>
                    <a:pt x="1638016" y="2309344"/>
                  </a:moveTo>
                  <a:lnTo>
                    <a:pt x="1638016" y="2417344"/>
                  </a:lnTo>
                  <a:lnTo>
                    <a:pt x="1854016" y="2417344"/>
                  </a:lnTo>
                  <a:lnTo>
                    <a:pt x="1854016" y="2309344"/>
                  </a:lnTo>
                  <a:close/>
                  <a:moveTo>
                    <a:pt x="2826148" y="2235554"/>
                  </a:moveTo>
                  <a:lnTo>
                    <a:pt x="2826148" y="2343554"/>
                  </a:lnTo>
                  <a:lnTo>
                    <a:pt x="3042148" y="2343554"/>
                  </a:lnTo>
                  <a:lnTo>
                    <a:pt x="3042148" y="2235554"/>
                  </a:lnTo>
                  <a:close/>
                  <a:moveTo>
                    <a:pt x="890988" y="2235554"/>
                  </a:moveTo>
                  <a:lnTo>
                    <a:pt x="890988" y="2343554"/>
                  </a:lnTo>
                  <a:lnTo>
                    <a:pt x="1106988" y="2343554"/>
                  </a:lnTo>
                  <a:lnTo>
                    <a:pt x="1106988" y="2235554"/>
                  </a:lnTo>
                  <a:close/>
                  <a:moveTo>
                    <a:pt x="3528192" y="2226217"/>
                  </a:moveTo>
                  <a:lnTo>
                    <a:pt x="3528192" y="2334217"/>
                  </a:lnTo>
                  <a:lnTo>
                    <a:pt x="3744192" y="2334217"/>
                  </a:lnTo>
                  <a:lnTo>
                    <a:pt x="3744192" y="2226217"/>
                  </a:lnTo>
                  <a:close/>
                  <a:moveTo>
                    <a:pt x="198000" y="2226217"/>
                  </a:moveTo>
                  <a:lnTo>
                    <a:pt x="198000" y="2334217"/>
                  </a:lnTo>
                  <a:lnTo>
                    <a:pt x="414000" y="2334217"/>
                  </a:lnTo>
                  <a:lnTo>
                    <a:pt x="414000" y="2226217"/>
                  </a:lnTo>
                  <a:close/>
                  <a:moveTo>
                    <a:pt x="2070064" y="2076031"/>
                  </a:moveTo>
                  <a:lnTo>
                    <a:pt x="2070064" y="2184031"/>
                  </a:lnTo>
                  <a:lnTo>
                    <a:pt x="2286064" y="2184031"/>
                  </a:lnTo>
                  <a:lnTo>
                    <a:pt x="2286064" y="2076031"/>
                  </a:lnTo>
                  <a:close/>
                  <a:moveTo>
                    <a:pt x="1638016" y="2066694"/>
                  </a:moveTo>
                  <a:lnTo>
                    <a:pt x="1638016" y="2174694"/>
                  </a:lnTo>
                  <a:lnTo>
                    <a:pt x="1854016" y="2174694"/>
                  </a:lnTo>
                  <a:lnTo>
                    <a:pt x="1854016" y="2066694"/>
                  </a:lnTo>
                  <a:close/>
                  <a:moveTo>
                    <a:pt x="2826148" y="1992904"/>
                  </a:moveTo>
                  <a:lnTo>
                    <a:pt x="2826148" y="2100904"/>
                  </a:lnTo>
                  <a:lnTo>
                    <a:pt x="3042148" y="2100904"/>
                  </a:lnTo>
                  <a:lnTo>
                    <a:pt x="3042148" y="1992904"/>
                  </a:lnTo>
                  <a:close/>
                  <a:moveTo>
                    <a:pt x="890988" y="1992904"/>
                  </a:moveTo>
                  <a:lnTo>
                    <a:pt x="890988" y="2100904"/>
                  </a:lnTo>
                  <a:lnTo>
                    <a:pt x="1106988" y="2100904"/>
                  </a:lnTo>
                  <a:lnTo>
                    <a:pt x="1106988" y="1992904"/>
                  </a:lnTo>
                  <a:close/>
                  <a:moveTo>
                    <a:pt x="3528192" y="1983567"/>
                  </a:moveTo>
                  <a:lnTo>
                    <a:pt x="3528192" y="2091567"/>
                  </a:lnTo>
                  <a:lnTo>
                    <a:pt x="3744192" y="2091567"/>
                  </a:lnTo>
                  <a:lnTo>
                    <a:pt x="3744192" y="1983567"/>
                  </a:lnTo>
                  <a:close/>
                  <a:moveTo>
                    <a:pt x="198000" y="1983567"/>
                  </a:moveTo>
                  <a:lnTo>
                    <a:pt x="198000" y="2091567"/>
                  </a:lnTo>
                  <a:lnTo>
                    <a:pt x="414000" y="2091567"/>
                  </a:lnTo>
                  <a:lnTo>
                    <a:pt x="414000" y="1983567"/>
                  </a:lnTo>
                  <a:close/>
                  <a:moveTo>
                    <a:pt x="2070064" y="1833381"/>
                  </a:moveTo>
                  <a:lnTo>
                    <a:pt x="2070064" y="1941381"/>
                  </a:lnTo>
                  <a:lnTo>
                    <a:pt x="2286064" y="1941381"/>
                  </a:lnTo>
                  <a:lnTo>
                    <a:pt x="2286064" y="1833381"/>
                  </a:lnTo>
                  <a:close/>
                  <a:moveTo>
                    <a:pt x="1638016" y="1824044"/>
                  </a:moveTo>
                  <a:lnTo>
                    <a:pt x="1638016" y="1932044"/>
                  </a:lnTo>
                  <a:lnTo>
                    <a:pt x="1854016" y="1932044"/>
                  </a:lnTo>
                  <a:lnTo>
                    <a:pt x="1854016" y="1824044"/>
                  </a:lnTo>
                  <a:close/>
                  <a:moveTo>
                    <a:pt x="2826148" y="1750254"/>
                  </a:moveTo>
                  <a:lnTo>
                    <a:pt x="2826148" y="1858254"/>
                  </a:lnTo>
                  <a:lnTo>
                    <a:pt x="3042148" y="1858254"/>
                  </a:lnTo>
                  <a:lnTo>
                    <a:pt x="3042148" y="1750254"/>
                  </a:lnTo>
                  <a:close/>
                  <a:moveTo>
                    <a:pt x="890988" y="1750254"/>
                  </a:moveTo>
                  <a:lnTo>
                    <a:pt x="890988" y="1858254"/>
                  </a:lnTo>
                  <a:lnTo>
                    <a:pt x="1106988" y="1858254"/>
                  </a:lnTo>
                  <a:lnTo>
                    <a:pt x="1106988" y="1750254"/>
                  </a:lnTo>
                  <a:close/>
                  <a:moveTo>
                    <a:pt x="3528192" y="1740917"/>
                  </a:moveTo>
                  <a:lnTo>
                    <a:pt x="3528192" y="1848917"/>
                  </a:lnTo>
                  <a:lnTo>
                    <a:pt x="3744192" y="1848917"/>
                  </a:lnTo>
                  <a:lnTo>
                    <a:pt x="3744192" y="1740917"/>
                  </a:lnTo>
                  <a:close/>
                  <a:moveTo>
                    <a:pt x="198000" y="1740917"/>
                  </a:moveTo>
                  <a:lnTo>
                    <a:pt x="198000" y="1848917"/>
                  </a:lnTo>
                  <a:lnTo>
                    <a:pt x="414000" y="1848917"/>
                  </a:lnTo>
                  <a:lnTo>
                    <a:pt x="414000" y="1740917"/>
                  </a:lnTo>
                  <a:close/>
                  <a:moveTo>
                    <a:pt x="2070064" y="1590731"/>
                  </a:moveTo>
                  <a:lnTo>
                    <a:pt x="2070064" y="1698731"/>
                  </a:lnTo>
                  <a:lnTo>
                    <a:pt x="2286064" y="1698731"/>
                  </a:lnTo>
                  <a:lnTo>
                    <a:pt x="2286064" y="1590731"/>
                  </a:lnTo>
                  <a:close/>
                  <a:moveTo>
                    <a:pt x="1638016" y="1581394"/>
                  </a:moveTo>
                  <a:lnTo>
                    <a:pt x="1638016" y="1689394"/>
                  </a:lnTo>
                  <a:lnTo>
                    <a:pt x="1854016" y="1689394"/>
                  </a:lnTo>
                  <a:lnTo>
                    <a:pt x="1854016" y="1581394"/>
                  </a:lnTo>
                  <a:close/>
                  <a:moveTo>
                    <a:pt x="3330192" y="1507604"/>
                  </a:moveTo>
                  <a:lnTo>
                    <a:pt x="3942192" y="1507604"/>
                  </a:lnTo>
                  <a:lnTo>
                    <a:pt x="3942192" y="3931865"/>
                  </a:lnTo>
                  <a:lnTo>
                    <a:pt x="3330192" y="3931865"/>
                  </a:lnTo>
                  <a:close/>
                  <a:moveTo>
                    <a:pt x="2826148" y="1507604"/>
                  </a:moveTo>
                  <a:lnTo>
                    <a:pt x="2826148" y="1615604"/>
                  </a:lnTo>
                  <a:lnTo>
                    <a:pt x="3042148" y="1615604"/>
                  </a:lnTo>
                  <a:lnTo>
                    <a:pt x="3042148" y="1507604"/>
                  </a:lnTo>
                  <a:close/>
                  <a:moveTo>
                    <a:pt x="890988" y="1507604"/>
                  </a:moveTo>
                  <a:lnTo>
                    <a:pt x="890988" y="1615604"/>
                  </a:lnTo>
                  <a:lnTo>
                    <a:pt x="1106988" y="1615604"/>
                  </a:lnTo>
                  <a:lnTo>
                    <a:pt x="1106988" y="1507604"/>
                  </a:lnTo>
                  <a:close/>
                  <a:moveTo>
                    <a:pt x="0" y="1507604"/>
                  </a:moveTo>
                  <a:lnTo>
                    <a:pt x="612000" y="1507604"/>
                  </a:lnTo>
                  <a:lnTo>
                    <a:pt x="612000" y="3931865"/>
                  </a:lnTo>
                  <a:lnTo>
                    <a:pt x="0" y="3931865"/>
                  </a:lnTo>
                  <a:close/>
                  <a:moveTo>
                    <a:pt x="2070064" y="1348081"/>
                  </a:moveTo>
                  <a:lnTo>
                    <a:pt x="2070064" y="1456081"/>
                  </a:lnTo>
                  <a:lnTo>
                    <a:pt x="2286064" y="1456081"/>
                  </a:lnTo>
                  <a:lnTo>
                    <a:pt x="2286064" y="1348081"/>
                  </a:lnTo>
                  <a:close/>
                  <a:moveTo>
                    <a:pt x="1638016" y="1338744"/>
                  </a:moveTo>
                  <a:lnTo>
                    <a:pt x="1638016" y="1446744"/>
                  </a:lnTo>
                  <a:lnTo>
                    <a:pt x="1854016" y="1446744"/>
                  </a:lnTo>
                  <a:lnTo>
                    <a:pt x="1854016" y="1338744"/>
                  </a:lnTo>
                  <a:close/>
                  <a:moveTo>
                    <a:pt x="2628148" y="1267865"/>
                  </a:moveTo>
                  <a:lnTo>
                    <a:pt x="3240148" y="1267865"/>
                  </a:lnTo>
                  <a:lnTo>
                    <a:pt x="3240148" y="3931865"/>
                  </a:lnTo>
                  <a:lnTo>
                    <a:pt x="2628148" y="3931865"/>
                  </a:lnTo>
                  <a:close/>
                  <a:moveTo>
                    <a:pt x="692988" y="1267865"/>
                  </a:moveTo>
                  <a:lnTo>
                    <a:pt x="1304988" y="1267865"/>
                  </a:lnTo>
                  <a:lnTo>
                    <a:pt x="1304988" y="3931865"/>
                  </a:lnTo>
                  <a:lnTo>
                    <a:pt x="692988" y="3931865"/>
                  </a:lnTo>
                  <a:close/>
                  <a:moveTo>
                    <a:pt x="2070064" y="1105431"/>
                  </a:moveTo>
                  <a:lnTo>
                    <a:pt x="2070064" y="1213431"/>
                  </a:lnTo>
                  <a:lnTo>
                    <a:pt x="2286064" y="1213431"/>
                  </a:lnTo>
                  <a:lnTo>
                    <a:pt x="2286064" y="1105431"/>
                  </a:lnTo>
                  <a:close/>
                  <a:moveTo>
                    <a:pt x="1638016" y="1096094"/>
                  </a:moveTo>
                  <a:lnTo>
                    <a:pt x="1638016" y="1204094"/>
                  </a:lnTo>
                  <a:lnTo>
                    <a:pt x="1854016" y="1204094"/>
                  </a:lnTo>
                  <a:lnTo>
                    <a:pt x="1854016" y="1096094"/>
                  </a:lnTo>
                  <a:close/>
                  <a:moveTo>
                    <a:pt x="2070064" y="862781"/>
                  </a:moveTo>
                  <a:lnTo>
                    <a:pt x="2070064" y="970781"/>
                  </a:lnTo>
                  <a:lnTo>
                    <a:pt x="2286064" y="970781"/>
                  </a:lnTo>
                  <a:lnTo>
                    <a:pt x="2286064" y="862781"/>
                  </a:lnTo>
                  <a:close/>
                  <a:moveTo>
                    <a:pt x="1638016" y="853444"/>
                  </a:moveTo>
                  <a:lnTo>
                    <a:pt x="1638016" y="961444"/>
                  </a:lnTo>
                  <a:lnTo>
                    <a:pt x="1854016" y="961444"/>
                  </a:lnTo>
                  <a:lnTo>
                    <a:pt x="1854016" y="853444"/>
                  </a:lnTo>
                  <a:close/>
                  <a:moveTo>
                    <a:pt x="1883174" y="0"/>
                  </a:moveTo>
                  <a:lnTo>
                    <a:pt x="2040907" y="0"/>
                  </a:lnTo>
                  <a:lnTo>
                    <a:pt x="2040907" y="355600"/>
                  </a:lnTo>
                  <a:lnTo>
                    <a:pt x="2178064" y="355600"/>
                  </a:lnTo>
                  <a:lnTo>
                    <a:pt x="2178064" y="596007"/>
                  </a:lnTo>
                  <a:lnTo>
                    <a:pt x="2538104" y="596007"/>
                  </a:lnTo>
                  <a:lnTo>
                    <a:pt x="2538104" y="3931865"/>
                  </a:lnTo>
                  <a:lnTo>
                    <a:pt x="2142040" y="3931865"/>
                  </a:lnTo>
                  <a:lnTo>
                    <a:pt x="2142040" y="3291036"/>
                  </a:lnTo>
                  <a:lnTo>
                    <a:pt x="1782040" y="3291036"/>
                  </a:lnTo>
                  <a:lnTo>
                    <a:pt x="1782040" y="3931865"/>
                  </a:lnTo>
                  <a:lnTo>
                    <a:pt x="1385976" y="3931865"/>
                  </a:lnTo>
                  <a:lnTo>
                    <a:pt x="1385976" y="596007"/>
                  </a:lnTo>
                  <a:lnTo>
                    <a:pt x="1746016" y="596007"/>
                  </a:lnTo>
                  <a:lnTo>
                    <a:pt x="1746016" y="355600"/>
                  </a:lnTo>
                  <a:lnTo>
                    <a:pt x="1883174" y="35560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1662B2D2-74C3-42DC-8D5F-AF3CD221B35E}"/>
              </a:ext>
            </a:extLst>
          </p:cNvPr>
          <p:cNvGrpSpPr/>
          <p:nvPr/>
        </p:nvGrpSpPr>
        <p:grpSpPr>
          <a:xfrm>
            <a:off x="5972344" y="4847330"/>
            <a:ext cx="1539438" cy="1251263"/>
            <a:chOff x="2676526" y="2041913"/>
            <a:chExt cx="3486148" cy="2833560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D10BAE4B-57D7-470B-BBA2-52382B592F10}"/>
                </a:ext>
              </a:extLst>
            </p:cNvPr>
            <p:cNvGrpSpPr/>
            <p:nvPr/>
          </p:nvGrpSpPr>
          <p:grpSpPr>
            <a:xfrm>
              <a:off x="2745022" y="2041913"/>
              <a:ext cx="3417652" cy="2755290"/>
              <a:chOff x="2745022" y="2041913"/>
              <a:chExt cx="3417652" cy="2755290"/>
            </a:xfrm>
            <a:solidFill>
              <a:srgbClr val="FAB117"/>
            </a:solidFill>
          </p:grpSpPr>
          <p:sp>
            <p:nvSpPr>
              <p:cNvPr id="78" name="Freeform 3">
                <a:extLst>
                  <a:ext uri="{FF2B5EF4-FFF2-40B4-BE49-F238E27FC236}">
                    <a16:creationId xmlns:a16="http://schemas.microsoft.com/office/drawing/2014/main" id="{4D7ACC89-C575-4760-85DD-6C4A5F6A98C4}"/>
                  </a:ext>
                </a:extLst>
              </p:cNvPr>
              <p:cNvSpPr/>
              <p:nvPr/>
            </p:nvSpPr>
            <p:spPr>
              <a:xfrm>
                <a:off x="2901403" y="2041913"/>
                <a:ext cx="3261271" cy="1993269"/>
              </a:xfrm>
              <a:custGeom>
                <a:avLst/>
                <a:gdLst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962025 w 3228975"/>
                  <a:gd name="connsiteY4" fmla="*/ 19050 h 1866900"/>
                  <a:gd name="connsiteX5" fmla="*/ 2105025 w 3228975"/>
                  <a:gd name="connsiteY5" fmla="*/ 9525 h 1866900"/>
                  <a:gd name="connsiteX6" fmla="*/ 3228975 w 3228975"/>
                  <a:gd name="connsiteY6" fmla="*/ 476250 h 1866900"/>
                  <a:gd name="connsiteX7" fmla="*/ 3219450 w 3228975"/>
                  <a:gd name="connsiteY7" fmla="*/ 1866900 h 1866900"/>
                  <a:gd name="connsiteX8" fmla="*/ 3086100 w 3228975"/>
                  <a:gd name="connsiteY8" fmla="*/ 1847850 h 1866900"/>
                  <a:gd name="connsiteX9" fmla="*/ 2095500 w 3228975"/>
                  <a:gd name="connsiteY9" fmla="*/ 771525 h 1866900"/>
                  <a:gd name="connsiteX10" fmla="*/ 1095375 w 3228975"/>
                  <a:gd name="connsiteY10" fmla="*/ 571500 h 1866900"/>
                  <a:gd name="connsiteX11" fmla="*/ 0 w 3228975"/>
                  <a:gd name="connsiteY11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66775 w 3228975"/>
                  <a:gd name="connsiteY2" fmla="*/ 0 h 1866900"/>
                  <a:gd name="connsiteX3" fmla="*/ 2105025 w 3228975"/>
                  <a:gd name="connsiteY3" fmla="*/ 9525 h 1866900"/>
                  <a:gd name="connsiteX4" fmla="*/ 3228975 w 3228975"/>
                  <a:gd name="connsiteY4" fmla="*/ 476250 h 1866900"/>
                  <a:gd name="connsiteX5" fmla="*/ 3219450 w 3228975"/>
                  <a:gd name="connsiteY5" fmla="*/ 1866900 h 1866900"/>
                  <a:gd name="connsiteX6" fmla="*/ 3086100 w 3228975"/>
                  <a:gd name="connsiteY6" fmla="*/ 1847850 h 1866900"/>
                  <a:gd name="connsiteX7" fmla="*/ 2095500 w 3228975"/>
                  <a:gd name="connsiteY7" fmla="*/ 771525 h 1866900"/>
                  <a:gd name="connsiteX8" fmla="*/ 1095375 w 3228975"/>
                  <a:gd name="connsiteY8" fmla="*/ 571500 h 1866900"/>
                  <a:gd name="connsiteX9" fmla="*/ 0 w 3228975"/>
                  <a:gd name="connsiteY9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66775 w 3228975"/>
                  <a:gd name="connsiteY2" fmla="*/ 0 h 1866900"/>
                  <a:gd name="connsiteX3" fmla="*/ 2105025 w 3228975"/>
                  <a:gd name="connsiteY3" fmla="*/ 9525 h 1866900"/>
                  <a:gd name="connsiteX4" fmla="*/ 3228975 w 3228975"/>
                  <a:gd name="connsiteY4" fmla="*/ 476250 h 1866900"/>
                  <a:gd name="connsiteX5" fmla="*/ 3219450 w 3228975"/>
                  <a:gd name="connsiteY5" fmla="*/ 1866900 h 1866900"/>
                  <a:gd name="connsiteX6" fmla="*/ 3086100 w 3228975"/>
                  <a:gd name="connsiteY6" fmla="*/ 1847850 h 1866900"/>
                  <a:gd name="connsiteX7" fmla="*/ 2095500 w 3228975"/>
                  <a:gd name="connsiteY7" fmla="*/ 771525 h 1866900"/>
                  <a:gd name="connsiteX8" fmla="*/ 1095375 w 3228975"/>
                  <a:gd name="connsiteY8" fmla="*/ 571500 h 1866900"/>
                  <a:gd name="connsiteX9" fmla="*/ 0 w 3228975"/>
                  <a:gd name="connsiteY9" fmla="*/ 790575 h 1866900"/>
                  <a:gd name="connsiteX0" fmla="*/ 253889 w 3254264"/>
                  <a:gd name="connsiteY0" fmla="*/ 1143000 h 1866900"/>
                  <a:gd name="connsiteX1" fmla="*/ 25289 w 3254264"/>
                  <a:gd name="connsiteY1" fmla="*/ 790575 h 1866900"/>
                  <a:gd name="connsiteX2" fmla="*/ 892064 w 3254264"/>
                  <a:gd name="connsiteY2" fmla="*/ 0 h 1866900"/>
                  <a:gd name="connsiteX3" fmla="*/ 2130314 w 3254264"/>
                  <a:gd name="connsiteY3" fmla="*/ 9525 h 1866900"/>
                  <a:gd name="connsiteX4" fmla="*/ 3254264 w 3254264"/>
                  <a:gd name="connsiteY4" fmla="*/ 476250 h 1866900"/>
                  <a:gd name="connsiteX5" fmla="*/ 3244739 w 3254264"/>
                  <a:gd name="connsiteY5" fmla="*/ 1866900 h 1866900"/>
                  <a:gd name="connsiteX6" fmla="*/ 3111389 w 3254264"/>
                  <a:gd name="connsiteY6" fmla="*/ 1847850 h 1866900"/>
                  <a:gd name="connsiteX7" fmla="*/ 2120789 w 3254264"/>
                  <a:gd name="connsiteY7" fmla="*/ 771525 h 1866900"/>
                  <a:gd name="connsiteX8" fmla="*/ 1120664 w 3254264"/>
                  <a:gd name="connsiteY8" fmla="*/ 571500 h 1866900"/>
                  <a:gd name="connsiteX9" fmla="*/ 253889 w 3254264"/>
                  <a:gd name="connsiteY9" fmla="*/ 1143000 h 1866900"/>
                  <a:gd name="connsiteX0" fmla="*/ 1097065 w 3230665"/>
                  <a:gd name="connsiteY0" fmla="*/ 571500 h 1866900"/>
                  <a:gd name="connsiteX1" fmla="*/ 1690 w 3230665"/>
                  <a:gd name="connsiteY1" fmla="*/ 790575 h 1866900"/>
                  <a:gd name="connsiteX2" fmla="*/ 868465 w 3230665"/>
                  <a:gd name="connsiteY2" fmla="*/ 0 h 1866900"/>
                  <a:gd name="connsiteX3" fmla="*/ 2106715 w 3230665"/>
                  <a:gd name="connsiteY3" fmla="*/ 9525 h 1866900"/>
                  <a:gd name="connsiteX4" fmla="*/ 3230665 w 3230665"/>
                  <a:gd name="connsiteY4" fmla="*/ 476250 h 1866900"/>
                  <a:gd name="connsiteX5" fmla="*/ 3221140 w 3230665"/>
                  <a:gd name="connsiteY5" fmla="*/ 1866900 h 1866900"/>
                  <a:gd name="connsiteX6" fmla="*/ 3087790 w 3230665"/>
                  <a:gd name="connsiteY6" fmla="*/ 1847850 h 1866900"/>
                  <a:gd name="connsiteX7" fmla="*/ 2097190 w 3230665"/>
                  <a:gd name="connsiteY7" fmla="*/ 771525 h 1866900"/>
                  <a:gd name="connsiteX8" fmla="*/ 1097065 w 3230665"/>
                  <a:gd name="connsiteY8" fmla="*/ 571500 h 1866900"/>
                  <a:gd name="connsiteX0" fmla="*/ 1099783 w 3233383"/>
                  <a:gd name="connsiteY0" fmla="*/ 571500 h 1866900"/>
                  <a:gd name="connsiteX1" fmla="*/ 4408 w 3233383"/>
                  <a:gd name="connsiteY1" fmla="*/ 790575 h 1866900"/>
                  <a:gd name="connsiteX2" fmla="*/ 871183 w 3233383"/>
                  <a:gd name="connsiteY2" fmla="*/ 0 h 1866900"/>
                  <a:gd name="connsiteX3" fmla="*/ 2109433 w 3233383"/>
                  <a:gd name="connsiteY3" fmla="*/ 9525 h 1866900"/>
                  <a:gd name="connsiteX4" fmla="*/ 3233383 w 3233383"/>
                  <a:gd name="connsiteY4" fmla="*/ 476250 h 1866900"/>
                  <a:gd name="connsiteX5" fmla="*/ 3223858 w 3233383"/>
                  <a:gd name="connsiteY5" fmla="*/ 1866900 h 1866900"/>
                  <a:gd name="connsiteX6" fmla="*/ 3090508 w 3233383"/>
                  <a:gd name="connsiteY6" fmla="*/ 1847850 h 1866900"/>
                  <a:gd name="connsiteX7" fmla="*/ 2099908 w 3233383"/>
                  <a:gd name="connsiteY7" fmla="*/ 771525 h 1866900"/>
                  <a:gd name="connsiteX8" fmla="*/ 1099783 w 3233383"/>
                  <a:gd name="connsiteY8" fmla="*/ 571500 h 1866900"/>
                  <a:gd name="connsiteX0" fmla="*/ 1099783 w 3233383"/>
                  <a:gd name="connsiteY0" fmla="*/ 571500 h 1866900"/>
                  <a:gd name="connsiteX1" fmla="*/ 4408 w 3233383"/>
                  <a:gd name="connsiteY1" fmla="*/ 790575 h 1866900"/>
                  <a:gd name="connsiteX2" fmla="*/ 871183 w 3233383"/>
                  <a:gd name="connsiteY2" fmla="*/ 0 h 1866900"/>
                  <a:gd name="connsiteX3" fmla="*/ 2109433 w 3233383"/>
                  <a:gd name="connsiteY3" fmla="*/ 9525 h 1866900"/>
                  <a:gd name="connsiteX4" fmla="*/ 3233383 w 3233383"/>
                  <a:gd name="connsiteY4" fmla="*/ 476250 h 1866900"/>
                  <a:gd name="connsiteX5" fmla="*/ 3223858 w 3233383"/>
                  <a:gd name="connsiteY5" fmla="*/ 1866900 h 1866900"/>
                  <a:gd name="connsiteX6" fmla="*/ 3090508 w 3233383"/>
                  <a:gd name="connsiteY6" fmla="*/ 1847850 h 1866900"/>
                  <a:gd name="connsiteX7" fmla="*/ 2099908 w 3233383"/>
                  <a:gd name="connsiteY7" fmla="*/ 771525 h 1866900"/>
                  <a:gd name="connsiteX8" fmla="*/ 1099783 w 3233383"/>
                  <a:gd name="connsiteY8" fmla="*/ 571500 h 1866900"/>
                  <a:gd name="connsiteX0" fmla="*/ 1099427 w 3233027"/>
                  <a:gd name="connsiteY0" fmla="*/ 571500 h 1866900"/>
                  <a:gd name="connsiteX1" fmla="*/ 4052 w 3233027"/>
                  <a:gd name="connsiteY1" fmla="*/ 790575 h 1866900"/>
                  <a:gd name="connsiteX2" fmla="*/ 870827 w 3233027"/>
                  <a:gd name="connsiteY2" fmla="*/ 0 h 1866900"/>
                  <a:gd name="connsiteX3" fmla="*/ 2109077 w 3233027"/>
                  <a:gd name="connsiteY3" fmla="*/ 9525 h 1866900"/>
                  <a:gd name="connsiteX4" fmla="*/ 3233027 w 3233027"/>
                  <a:gd name="connsiteY4" fmla="*/ 476250 h 1866900"/>
                  <a:gd name="connsiteX5" fmla="*/ 3223502 w 3233027"/>
                  <a:gd name="connsiteY5" fmla="*/ 1866900 h 1866900"/>
                  <a:gd name="connsiteX6" fmla="*/ 3090152 w 3233027"/>
                  <a:gd name="connsiteY6" fmla="*/ 1847850 h 1866900"/>
                  <a:gd name="connsiteX7" fmla="*/ 2099552 w 3233027"/>
                  <a:gd name="connsiteY7" fmla="*/ 771525 h 1866900"/>
                  <a:gd name="connsiteX8" fmla="*/ 1099427 w 3233027"/>
                  <a:gd name="connsiteY8" fmla="*/ 571500 h 1866900"/>
                  <a:gd name="connsiteX0" fmla="*/ 1118366 w 3251966"/>
                  <a:gd name="connsiteY0" fmla="*/ 571500 h 1866900"/>
                  <a:gd name="connsiteX1" fmla="*/ 3941 w 3251966"/>
                  <a:gd name="connsiteY1" fmla="*/ 809625 h 1866900"/>
                  <a:gd name="connsiteX2" fmla="*/ 889766 w 3251966"/>
                  <a:gd name="connsiteY2" fmla="*/ 0 h 1866900"/>
                  <a:gd name="connsiteX3" fmla="*/ 2128016 w 3251966"/>
                  <a:gd name="connsiteY3" fmla="*/ 9525 h 1866900"/>
                  <a:gd name="connsiteX4" fmla="*/ 3251966 w 3251966"/>
                  <a:gd name="connsiteY4" fmla="*/ 476250 h 1866900"/>
                  <a:gd name="connsiteX5" fmla="*/ 3242441 w 3251966"/>
                  <a:gd name="connsiteY5" fmla="*/ 1866900 h 1866900"/>
                  <a:gd name="connsiteX6" fmla="*/ 3109091 w 3251966"/>
                  <a:gd name="connsiteY6" fmla="*/ 1847850 h 1866900"/>
                  <a:gd name="connsiteX7" fmla="*/ 2118491 w 3251966"/>
                  <a:gd name="connsiteY7" fmla="*/ 771525 h 1866900"/>
                  <a:gd name="connsiteX8" fmla="*/ 1118366 w 3251966"/>
                  <a:gd name="connsiteY8" fmla="*/ 571500 h 1866900"/>
                  <a:gd name="connsiteX0" fmla="*/ 1119025 w 3252625"/>
                  <a:gd name="connsiteY0" fmla="*/ 571500 h 1866900"/>
                  <a:gd name="connsiteX1" fmla="*/ 4600 w 3252625"/>
                  <a:gd name="connsiteY1" fmla="*/ 809625 h 1866900"/>
                  <a:gd name="connsiteX2" fmla="*/ 890425 w 3252625"/>
                  <a:gd name="connsiteY2" fmla="*/ 0 h 1866900"/>
                  <a:gd name="connsiteX3" fmla="*/ 2128675 w 3252625"/>
                  <a:gd name="connsiteY3" fmla="*/ 9525 h 1866900"/>
                  <a:gd name="connsiteX4" fmla="*/ 3252625 w 3252625"/>
                  <a:gd name="connsiteY4" fmla="*/ 476250 h 1866900"/>
                  <a:gd name="connsiteX5" fmla="*/ 3243100 w 3252625"/>
                  <a:gd name="connsiteY5" fmla="*/ 1866900 h 1866900"/>
                  <a:gd name="connsiteX6" fmla="*/ 3109750 w 3252625"/>
                  <a:gd name="connsiteY6" fmla="*/ 1847850 h 1866900"/>
                  <a:gd name="connsiteX7" fmla="*/ 2119150 w 3252625"/>
                  <a:gd name="connsiteY7" fmla="*/ 771525 h 1866900"/>
                  <a:gd name="connsiteX8" fmla="*/ 1119025 w 3252625"/>
                  <a:gd name="connsiteY8" fmla="*/ 571500 h 1866900"/>
                  <a:gd name="connsiteX0" fmla="*/ 1118146 w 3251746"/>
                  <a:gd name="connsiteY0" fmla="*/ 571500 h 1866900"/>
                  <a:gd name="connsiteX1" fmla="*/ 3721 w 3251746"/>
                  <a:gd name="connsiteY1" fmla="*/ 809625 h 1866900"/>
                  <a:gd name="connsiteX2" fmla="*/ 889546 w 3251746"/>
                  <a:gd name="connsiteY2" fmla="*/ 0 h 1866900"/>
                  <a:gd name="connsiteX3" fmla="*/ 2127796 w 3251746"/>
                  <a:gd name="connsiteY3" fmla="*/ 9525 h 1866900"/>
                  <a:gd name="connsiteX4" fmla="*/ 3251746 w 3251746"/>
                  <a:gd name="connsiteY4" fmla="*/ 476250 h 1866900"/>
                  <a:gd name="connsiteX5" fmla="*/ 3242221 w 3251746"/>
                  <a:gd name="connsiteY5" fmla="*/ 1866900 h 1866900"/>
                  <a:gd name="connsiteX6" fmla="*/ 3108871 w 3251746"/>
                  <a:gd name="connsiteY6" fmla="*/ 1847850 h 1866900"/>
                  <a:gd name="connsiteX7" fmla="*/ 2118271 w 3251746"/>
                  <a:gd name="connsiteY7" fmla="*/ 771525 h 1866900"/>
                  <a:gd name="connsiteX8" fmla="*/ 1118146 w 3251746"/>
                  <a:gd name="connsiteY8" fmla="*/ 571500 h 1866900"/>
                  <a:gd name="connsiteX0" fmla="*/ 1118146 w 3251746"/>
                  <a:gd name="connsiteY0" fmla="*/ 589645 h 1885045"/>
                  <a:gd name="connsiteX1" fmla="*/ 3721 w 3251746"/>
                  <a:gd name="connsiteY1" fmla="*/ 827770 h 1885045"/>
                  <a:gd name="connsiteX2" fmla="*/ 889546 w 3251746"/>
                  <a:gd name="connsiteY2" fmla="*/ 18145 h 1885045"/>
                  <a:gd name="connsiteX3" fmla="*/ 2127796 w 3251746"/>
                  <a:gd name="connsiteY3" fmla="*/ 27670 h 1885045"/>
                  <a:gd name="connsiteX4" fmla="*/ 3251746 w 3251746"/>
                  <a:gd name="connsiteY4" fmla="*/ 494395 h 1885045"/>
                  <a:gd name="connsiteX5" fmla="*/ 3242221 w 3251746"/>
                  <a:gd name="connsiteY5" fmla="*/ 1885045 h 1885045"/>
                  <a:gd name="connsiteX6" fmla="*/ 3108871 w 3251746"/>
                  <a:gd name="connsiteY6" fmla="*/ 1865995 h 1885045"/>
                  <a:gd name="connsiteX7" fmla="*/ 2118271 w 3251746"/>
                  <a:gd name="connsiteY7" fmla="*/ 789670 h 1885045"/>
                  <a:gd name="connsiteX8" fmla="*/ 1118146 w 3251746"/>
                  <a:gd name="connsiteY8" fmla="*/ 589645 h 1885045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2994571 w 3251746"/>
                  <a:gd name="connsiteY6" fmla="*/ 1777612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2994571 w 3251746"/>
                  <a:gd name="connsiteY6" fmla="*/ 1777612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21976"/>
                  <a:gd name="connsiteX1" fmla="*/ 3721 w 3251746"/>
                  <a:gd name="connsiteY1" fmla="*/ 844162 h 1921976"/>
                  <a:gd name="connsiteX2" fmla="*/ 889546 w 3251746"/>
                  <a:gd name="connsiteY2" fmla="*/ 34537 h 1921976"/>
                  <a:gd name="connsiteX3" fmla="*/ 2127796 w 3251746"/>
                  <a:gd name="connsiteY3" fmla="*/ 44062 h 1921976"/>
                  <a:gd name="connsiteX4" fmla="*/ 3251746 w 3251746"/>
                  <a:gd name="connsiteY4" fmla="*/ 510787 h 1921976"/>
                  <a:gd name="connsiteX5" fmla="*/ 3242221 w 3251746"/>
                  <a:gd name="connsiteY5" fmla="*/ 1901437 h 1921976"/>
                  <a:gd name="connsiteX6" fmla="*/ 2994571 w 3251746"/>
                  <a:gd name="connsiteY6" fmla="*/ 1777612 h 1921976"/>
                  <a:gd name="connsiteX7" fmla="*/ 2118271 w 3251746"/>
                  <a:gd name="connsiteY7" fmla="*/ 806062 h 1921976"/>
                  <a:gd name="connsiteX8" fmla="*/ 1118146 w 3251746"/>
                  <a:gd name="connsiteY8" fmla="*/ 606037 h 1921976"/>
                  <a:gd name="connsiteX0" fmla="*/ 1118146 w 3242221"/>
                  <a:gd name="connsiteY0" fmla="*/ 606037 h 1921976"/>
                  <a:gd name="connsiteX1" fmla="*/ 3721 w 3242221"/>
                  <a:gd name="connsiteY1" fmla="*/ 844162 h 1921976"/>
                  <a:gd name="connsiteX2" fmla="*/ 889546 w 3242221"/>
                  <a:gd name="connsiteY2" fmla="*/ 34537 h 1921976"/>
                  <a:gd name="connsiteX3" fmla="*/ 2127796 w 3242221"/>
                  <a:gd name="connsiteY3" fmla="*/ 44062 h 1921976"/>
                  <a:gd name="connsiteX4" fmla="*/ 3242221 w 3242221"/>
                  <a:gd name="connsiteY4" fmla="*/ 615562 h 1921976"/>
                  <a:gd name="connsiteX5" fmla="*/ 3242221 w 3242221"/>
                  <a:gd name="connsiteY5" fmla="*/ 1901437 h 1921976"/>
                  <a:gd name="connsiteX6" fmla="*/ 2994571 w 3242221"/>
                  <a:gd name="connsiteY6" fmla="*/ 1777612 h 1921976"/>
                  <a:gd name="connsiteX7" fmla="*/ 2118271 w 3242221"/>
                  <a:gd name="connsiteY7" fmla="*/ 806062 h 1921976"/>
                  <a:gd name="connsiteX8" fmla="*/ 1118146 w 3242221"/>
                  <a:gd name="connsiteY8" fmla="*/ 606037 h 1921976"/>
                  <a:gd name="connsiteX0" fmla="*/ 1118146 w 3242221"/>
                  <a:gd name="connsiteY0" fmla="*/ 606037 h 1921976"/>
                  <a:gd name="connsiteX1" fmla="*/ 3721 w 3242221"/>
                  <a:gd name="connsiteY1" fmla="*/ 844162 h 1921976"/>
                  <a:gd name="connsiteX2" fmla="*/ 889546 w 3242221"/>
                  <a:gd name="connsiteY2" fmla="*/ 34537 h 1921976"/>
                  <a:gd name="connsiteX3" fmla="*/ 2127796 w 3242221"/>
                  <a:gd name="connsiteY3" fmla="*/ 44062 h 1921976"/>
                  <a:gd name="connsiteX4" fmla="*/ 3242221 w 3242221"/>
                  <a:gd name="connsiteY4" fmla="*/ 615562 h 1921976"/>
                  <a:gd name="connsiteX5" fmla="*/ 3242221 w 3242221"/>
                  <a:gd name="connsiteY5" fmla="*/ 1901437 h 1921976"/>
                  <a:gd name="connsiteX6" fmla="*/ 2994571 w 3242221"/>
                  <a:gd name="connsiteY6" fmla="*/ 1777612 h 1921976"/>
                  <a:gd name="connsiteX7" fmla="*/ 2118271 w 3242221"/>
                  <a:gd name="connsiteY7" fmla="*/ 806062 h 1921976"/>
                  <a:gd name="connsiteX8" fmla="*/ 1118146 w 3242221"/>
                  <a:gd name="connsiteY8" fmla="*/ 606037 h 1921976"/>
                  <a:gd name="connsiteX0" fmla="*/ 1118146 w 3261271"/>
                  <a:gd name="connsiteY0" fmla="*/ 606037 h 1993269"/>
                  <a:gd name="connsiteX1" fmla="*/ 3721 w 3261271"/>
                  <a:gd name="connsiteY1" fmla="*/ 844162 h 1993269"/>
                  <a:gd name="connsiteX2" fmla="*/ 889546 w 3261271"/>
                  <a:gd name="connsiteY2" fmla="*/ 34537 h 1993269"/>
                  <a:gd name="connsiteX3" fmla="*/ 2127796 w 3261271"/>
                  <a:gd name="connsiteY3" fmla="*/ 44062 h 1993269"/>
                  <a:gd name="connsiteX4" fmla="*/ 3242221 w 3261271"/>
                  <a:gd name="connsiteY4" fmla="*/ 615562 h 1993269"/>
                  <a:gd name="connsiteX5" fmla="*/ 3261271 w 3261271"/>
                  <a:gd name="connsiteY5" fmla="*/ 1987162 h 1993269"/>
                  <a:gd name="connsiteX6" fmla="*/ 2994571 w 3261271"/>
                  <a:gd name="connsiteY6" fmla="*/ 1777612 h 1993269"/>
                  <a:gd name="connsiteX7" fmla="*/ 2118271 w 3261271"/>
                  <a:gd name="connsiteY7" fmla="*/ 806062 h 1993269"/>
                  <a:gd name="connsiteX8" fmla="*/ 1118146 w 3261271"/>
                  <a:gd name="connsiteY8" fmla="*/ 606037 h 1993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61271" h="1993269">
                    <a:moveTo>
                      <a:pt x="1118146" y="606037"/>
                    </a:moveTo>
                    <a:cubicBezTo>
                      <a:pt x="816521" y="761612"/>
                      <a:pt x="308521" y="1206112"/>
                      <a:pt x="3721" y="844162"/>
                    </a:cubicBezTo>
                    <a:cubicBezTo>
                      <a:pt x="-62359" y="765692"/>
                      <a:pt x="772071" y="98037"/>
                      <a:pt x="889546" y="34537"/>
                    </a:cubicBezTo>
                    <a:cubicBezTo>
                      <a:pt x="1007021" y="-9913"/>
                      <a:pt x="2000796" y="-16263"/>
                      <a:pt x="2127796" y="44062"/>
                    </a:cubicBezTo>
                    <a:cubicBezTo>
                      <a:pt x="2616746" y="180587"/>
                      <a:pt x="2915196" y="345687"/>
                      <a:pt x="3242221" y="615562"/>
                    </a:cubicBezTo>
                    <a:lnTo>
                      <a:pt x="3261271" y="1987162"/>
                    </a:lnTo>
                    <a:cubicBezTo>
                      <a:pt x="3159671" y="2012562"/>
                      <a:pt x="3134271" y="1961762"/>
                      <a:pt x="2994571" y="1777612"/>
                    </a:cubicBezTo>
                    <a:cubicBezTo>
                      <a:pt x="2616746" y="1444237"/>
                      <a:pt x="2343696" y="1148962"/>
                      <a:pt x="2118271" y="806062"/>
                    </a:cubicBezTo>
                    <a:cubicBezTo>
                      <a:pt x="1756321" y="777487"/>
                      <a:pt x="1432471" y="720337"/>
                      <a:pt x="1118146" y="60603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79" name="Rounded Rectangle 4">
                <a:extLst>
                  <a:ext uri="{FF2B5EF4-FFF2-40B4-BE49-F238E27FC236}">
                    <a16:creationId xmlns:a16="http://schemas.microsoft.com/office/drawing/2014/main" id="{C59807FC-0FDC-4840-8CD7-586B749DD399}"/>
                  </a:ext>
                </a:extLst>
              </p:cNvPr>
              <p:cNvSpPr/>
              <p:nvPr/>
            </p:nvSpPr>
            <p:spPr>
              <a:xfrm rot="2002203">
                <a:off x="2745022" y="3807001"/>
                <a:ext cx="339508" cy="612148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0" name="Rounded Rectangle 11">
                <a:extLst>
                  <a:ext uri="{FF2B5EF4-FFF2-40B4-BE49-F238E27FC236}">
                    <a16:creationId xmlns:a16="http://schemas.microsoft.com/office/drawing/2014/main" id="{436845EB-611D-40D3-9F5B-E1CF524DEC75}"/>
                  </a:ext>
                </a:extLst>
              </p:cNvPr>
              <p:cNvSpPr/>
              <p:nvPr/>
            </p:nvSpPr>
            <p:spPr>
              <a:xfrm rot="2002203">
                <a:off x="3276558" y="3627997"/>
                <a:ext cx="339508" cy="934693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" name="Rounded Rectangle 12">
                <a:extLst>
                  <a:ext uri="{FF2B5EF4-FFF2-40B4-BE49-F238E27FC236}">
                    <a16:creationId xmlns:a16="http://schemas.microsoft.com/office/drawing/2014/main" id="{D8DD9AD8-A027-46EB-B3EB-F5A329C039A3}"/>
                  </a:ext>
                </a:extLst>
              </p:cNvPr>
              <p:cNvSpPr/>
              <p:nvPr/>
            </p:nvSpPr>
            <p:spPr>
              <a:xfrm rot="2002203">
                <a:off x="3656813" y="3935485"/>
                <a:ext cx="339508" cy="724313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2" name="Rounded Rectangle 13">
                <a:extLst>
                  <a:ext uri="{FF2B5EF4-FFF2-40B4-BE49-F238E27FC236}">
                    <a16:creationId xmlns:a16="http://schemas.microsoft.com/office/drawing/2014/main" id="{E0832F61-CBCD-419B-AEAA-88E73D6D0182}"/>
                  </a:ext>
                </a:extLst>
              </p:cNvPr>
              <p:cNvSpPr/>
              <p:nvPr/>
            </p:nvSpPr>
            <p:spPr>
              <a:xfrm rot="2002203">
                <a:off x="4082895" y="4229792"/>
                <a:ext cx="339508" cy="567411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77" name="Freeform 14">
              <a:extLst>
                <a:ext uri="{FF2B5EF4-FFF2-40B4-BE49-F238E27FC236}">
                  <a16:creationId xmlns:a16="http://schemas.microsoft.com/office/drawing/2014/main" id="{541F546B-112C-4C1E-9D53-ABC346E6ABA4}"/>
                </a:ext>
              </a:extLst>
            </p:cNvPr>
            <p:cNvSpPr/>
            <p:nvPr/>
          </p:nvSpPr>
          <p:spPr>
            <a:xfrm>
              <a:off x="2676526" y="2590800"/>
              <a:ext cx="3152217" cy="2284673"/>
            </a:xfrm>
            <a:custGeom>
              <a:avLst/>
              <a:gdLst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71650 w 3152217"/>
                <a:gd name="connsiteY26" fmla="*/ 2057400 h 2217998"/>
                <a:gd name="connsiteX27" fmla="*/ 1798691 w 3152217"/>
                <a:gd name="connsiteY27" fmla="*/ 2010144 h 2217998"/>
                <a:gd name="connsiteX28" fmla="*/ 1775643 w 3152217"/>
                <a:gd name="connsiteY28" fmla="*/ 1987096 h 2217998"/>
                <a:gd name="connsiteX29" fmla="*/ 1848068 w 3152217"/>
                <a:gd name="connsiteY29" fmla="*/ 1914670 h 2217998"/>
                <a:gd name="connsiteX30" fmla="*/ 1533525 w 3152217"/>
                <a:gd name="connsiteY30" fmla="*/ 1485900 h 2217998"/>
                <a:gd name="connsiteX31" fmla="*/ 1219200 w 3152217"/>
                <a:gd name="connsiteY31" fmla="*/ 1181100 h 2217998"/>
                <a:gd name="connsiteX32" fmla="*/ 571500 w 3152217"/>
                <a:gd name="connsiteY32" fmla="*/ 1295400 h 2217998"/>
                <a:gd name="connsiteX33" fmla="*/ 0 w 3152217"/>
                <a:gd name="connsiteY33" fmla="*/ 1266825 h 2217998"/>
                <a:gd name="connsiteX34" fmla="*/ 9525 w 3152217"/>
                <a:gd name="connsiteY34" fmla="*/ 28575 h 2217998"/>
                <a:gd name="connsiteX35" fmla="*/ 323850 w 3152217"/>
                <a:gd name="connsiteY35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71650 w 3152217"/>
                <a:gd name="connsiteY26" fmla="*/ 2057400 h 2217998"/>
                <a:gd name="connsiteX27" fmla="*/ 1798691 w 3152217"/>
                <a:gd name="connsiteY27" fmla="*/ 2010144 h 2217998"/>
                <a:gd name="connsiteX28" fmla="*/ 1775643 w 3152217"/>
                <a:gd name="connsiteY28" fmla="*/ 1987096 h 2217998"/>
                <a:gd name="connsiteX29" fmla="*/ 1848068 w 3152217"/>
                <a:gd name="connsiteY29" fmla="*/ 1914670 h 2217998"/>
                <a:gd name="connsiteX30" fmla="*/ 1533525 w 3152217"/>
                <a:gd name="connsiteY30" fmla="*/ 1485900 h 2217998"/>
                <a:gd name="connsiteX31" fmla="*/ 1219200 w 3152217"/>
                <a:gd name="connsiteY31" fmla="*/ 1181100 h 2217998"/>
                <a:gd name="connsiteX32" fmla="*/ 571500 w 3152217"/>
                <a:gd name="connsiteY32" fmla="*/ 1295400 h 2217998"/>
                <a:gd name="connsiteX33" fmla="*/ 0 w 3152217"/>
                <a:gd name="connsiteY33" fmla="*/ 1266825 h 2217998"/>
                <a:gd name="connsiteX34" fmla="*/ 9525 w 3152217"/>
                <a:gd name="connsiteY34" fmla="*/ 28575 h 2217998"/>
                <a:gd name="connsiteX35" fmla="*/ 323850 w 3152217"/>
                <a:gd name="connsiteY35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98691 w 3152217"/>
                <a:gd name="connsiteY26" fmla="*/ 2010144 h 2217998"/>
                <a:gd name="connsiteX27" fmla="*/ 1775643 w 3152217"/>
                <a:gd name="connsiteY27" fmla="*/ 1987096 h 2217998"/>
                <a:gd name="connsiteX28" fmla="*/ 1848068 w 3152217"/>
                <a:gd name="connsiteY28" fmla="*/ 1914670 h 2217998"/>
                <a:gd name="connsiteX29" fmla="*/ 1533525 w 3152217"/>
                <a:gd name="connsiteY29" fmla="*/ 1485900 h 2217998"/>
                <a:gd name="connsiteX30" fmla="*/ 1219200 w 3152217"/>
                <a:gd name="connsiteY30" fmla="*/ 1181100 h 2217998"/>
                <a:gd name="connsiteX31" fmla="*/ 571500 w 3152217"/>
                <a:gd name="connsiteY31" fmla="*/ 1295400 h 2217998"/>
                <a:gd name="connsiteX32" fmla="*/ 0 w 3152217"/>
                <a:gd name="connsiteY32" fmla="*/ 1266825 h 2217998"/>
                <a:gd name="connsiteX33" fmla="*/ 9525 w 3152217"/>
                <a:gd name="connsiteY33" fmla="*/ 28575 h 2217998"/>
                <a:gd name="connsiteX34" fmla="*/ 323850 w 3152217"/>
                <a:gd name="connsiteY34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798691 w 3152217"/>
                <a:gd name="connsiteY25" fmla="*/ 2010144 h 2217998"/>
                <a:gd name="connsiteX26" fmla="*/ 1775643 w 3152217"/>
                <a:gd name="connsiteY26" fmla="*/ 1987096 h 2217998"/>
                <a:gd name="connsiteX27" fmla="*/ 1848068 w 3152217"/>
                <a:gd name="connsiteY27" fmla="*/ 1914670 h 2217998"/>
                <a:gd name="connsiteX28" fmla="*/ 1533525 w 3152217"/>
                <a:gd name="connsiteY28" fmla="*/ 1485900 h 2217998"/>
                <a:gd name="connsiteX29" fmla="*/ 1219200 w 3152217"/>
                <a:gd name="connsiteY29" fmla="*/ 1181100 h 2217998"/>
                <a:gd name="connsiteX30" fmla="*/ 571500 w 3152217"/>
                <a:gd name="connsiteY30" fmla="*/ 1295400 h 2217998"/>
                <a:gd name="connsiteX31" fmla="*/ 0 w 3152217"/>
                <a:gd name="connsiteY31" fmla="*/ 1266825 h 2217998"/>
                <a:gd name="connsiteX32" fmla="*/ 9525 w 3152217"/>
                <a:gd name="connsiteY32" fmla="*/ 28575 h 2217998"/>
                <a:gd name="connsiteX33" fmla="*/ 323850 w 3152217"/>
                <a:gd name="connsiteY33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798691 w 3152217"/>
                <a:gd name="connsiteY25" fmla="*/ 2010144 h 2217998"/>
                <a:gd name="connsiteX26" fmla="*/ 1775643 w 3152217"/>
                <a:gd name="connsiteY26" fmla="*/ 1987096 h 2217998"/>
                <a:gd name="connsiteX27" fmla="*/ 1848068 w 3152217"/>
                <a:gd name="connsiteY27" fmla="*/ 1914670 h 2217998"/>
                <a:gd name="connsiteX28" fmla="*/ 1533525 w 3152217"/>
                <a:gd name="connsiteY28" fmla="*/ 1485900 h 2217998"/>
                <a:gd name="connsiteX29" fmla="*/ 1219200 w 3152217"/>
                <a:gd name="connsiteY29" fmla="*/ 1181100 h 2217998"/>
                <a:gd name="connsiteX30" fmla="*/ 571500 w 3152217"/>
                <a:gd name="connsiteY30" fmla="*/ 1295400 h 2217998"/>
                <a:gd name="connsiteX31" fmla="*/ 0 w 3152217"/>
                <a:gd name="connsiteY31" fmla="*/ 1266825 h 2217998"/>
                <a:gd name="connsiteX32" fmla="*/ 9525 w 3152217"/>
                <a:gd name="connsiteY32" fmla="*/ 28575 h 2217998"/>
                <a:gd name="connsiteX33" fmla="*/ 323850 w 3152217"/>
                <a:gd name="connsiteY33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467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1865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1865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314575 w 3152217"/>
                <a:gd name="connsiteY3" fmla="*/ 285750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314575 w 3152217"/>
                <a:gd name="connsiteY3" fmla="*/ 285750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61950 w 3152217"/>
                <a:gd name="connsiteY0" fmla="*/ 0 h 2256098"/>
                <a:gd name="connsiteX1" fmla="*/ 95250 w 3152217"/>
                <a:gd name="connsiteY1" fmla="*/ 247650 h 2256098"/>
                <a:gd name="connsiteX2" fmla="*/ 1352550 w 3152217"/>
                <a:gd name="connsiteY2" fmla="*/ 123825 h 2256098"/>
                <a:gd name="connsiteX3" fmla="*/ 2314575 w 3152217"/>
                <a:gd name="connsiteY3" fmla="*/ 323850 h 2256098"/>
                <a:gd name="connsiteX4" fmla="*/ 2724150 w 3152217"/>
                <a:gd name="connsiteY4" fmla="*/ 819150 h 2256098"/>
                <a:gd name="connsiteX5" fmla="*/ 3152217 w 3152217"/>
                <a:gd name="connsiteY5" fmla="*/ 1255785 h 2256098"/>
                <a:gd name="connsiteX6" fmla="*/ 3152217 w 3152217"/>
                <a:gd name="connsiteY6" fmla="*/ 1468002 h 2256098"/>
                <a:gd name="connsiteX7" fmla="*/ 2940000 w 3152217"/>
                <a:gd name="connsiteY7" fmla="*/ 1468002 h 2256098"/>
                <a:gd name="connsiteX8" fmla="*/ 2539107 w 3152217"/>
                <a:gd name="connsiteY8" fmla="*/ 1067108 h 2256098"/>
                <a:gd name="connsiteX9" fmla="*/ 2474399 w 3152217"/>
                <a:gd name="connsiteY9" fmla="*/ 1153817 h 2256098"/>
                <a:gd name="connsiteX10" fmla="*/ 2907621 w 3152217"/>
                <a:gd name="connsiteY10" fmla="*/ 1587040 h 2256098"/>
                <a:gd name="connsiteX11" fmla="*/ 2907621 w 3152217"/>
                <a:gd name="connsiteY11" fmla="*/ 1799257 h 2256098"/>
                <a:gd name="connsiteX12" fmla="*/ 2695404 w 3152217"/>
                <a:gd name="connsiteY12" fmla="*/ 1799257 h 2256098"/>
                <a:gd name="connsiteX13" fmla="*/ 2293017 w 3152217"/>
                <a:gd name="connsiteY13" fmla="*/ 1396869 h 2256098"/>
                <a:gd name="connsiteX14" fmla="*/ 2228234 w 3152217"/>
                <a:gd name="connsiteY14" fmla="*/ 1483678 h 2256098"/>
                <a:gd name="connsiteX15" fmla="*/ 2648161 w 3152217"/>
                <a:gd name="connsiteY15" fmla="*/ 1903605 h 2256098"/>
                <a:gd name="connsiteX16" fmla="*/ 2648161 w 3152217"/>
                <a:gd name="connsiteY16" fmla="*/ 2115822 h 2256098"/>
                <a:gd name="connsiteX17" fmla="*/ 2435944 w 3152217"/>
                <a:gd name="connsiteY17" fmla="*/ 2115822 h 2256098"/>
                <a:gd name="connsiteX18" fmla="*/ 2046853 w 3152217"/>
                <a:gd name="connsiteY18" fmla="*/ 1726729 h 2256098"/>
                <a:gd name="connsiteX19" fmla="*/ 1987859 w 3152217"/>
                <a:gd name="connsiteY19" fmla="*/ 1812979 h 2256098"/>
                <a:gd name="connsiteX20" fmla="*/ 2218760 w 3152217"/>
                <a:gd name="connsiteY20" fmla="*/ 2043881 h 2256098"/>
                <a:gd name="connsiteX21" fmla="*/ 2218760 w 3152217"/>
                <a:gd name="connsiteY21" fmla="*/ 2256098 h 2256098"/>
                <a:gd name="connsiteX22" fmla="*/ 2006543 w 3152217"/>
                <a:gd name="connsiteY22" fmla="*/ 2256098 h 2256098"/>
                <a:gd name="connsiteX23" fmla="*/ 1798691 w 3152217"/>
                <a:gd name="connsiteY23" fmla="*/ 2048244 h 2256098"/>
                <a:gd name="connsiteX24" fmla="*/ 1775643 w 3152217"/>
                <a:gd name="connsiteY24" fmla="*/ 2025196 h 2256098"/>
                <a:gd name="connsiteX25" fmla="*/ 1842458 w 3152217"/>
                <a:gd name="connsiteY25" fmla="*/ 1935940 h 2256098"/>
                <a:gd name="connsiteX26" fmla="*/ 1533525 w 3152217"/>
                <a:gd name="connsiteY26" fmla="*/ 1524000 h 2256098"/>
                <a:gd name="connsiteX27" fmla="*/ 1219200 w 3152217"/>
                <a:gd name="connsiteY27" fmla="*/ 1219200 h 2256098"/>
                <a:gd name="connsiteX28" fmla="*/ 571500 w 3152217"/>
                <a:gd name="connsiteY28" fmla="*/ 1333500 h 2256098"/>
                <a:gd name="connsiteX29" fmla="*/ 0 w 3152217"/>
                <a:gd name="connsiteY29" fmla="*/ 1304925 h 2256098"/>
                <a:gd name="connsiteX30" fmla="*/ 9525 w 3152217"/>
                <a:gd name="connsiteY30" fmla="*/ 66675 h 2256098"/>
                <a:gd name="connsiteX31" fmla="*/ 361950 w 3152217"/>
                <a:gd name="connsiteY31" fmla="*/ 0 h 2256098"/>
                <a:gd name="connsiteX0" fmla="*/ 361950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61950 w 3152217"/>
                <a:gd name="connsiteY31" fmla="*/ 9525 h 2265623"/>
                <a:gd name="connsiteX0" fmla="*/ 40957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409575 w 3152217"/>
                <a:gd name="connsiteY31" fmla="*/ 9525 h 2265623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390525 w 3152217"/>
                <a:gd name="connsiteY0" fmla="*/ 24506 h 2280604"/>
                <a:gd name="connsiteX1" fmla="*/ 95250 w 3152217"/>
                <a:gd name="connsiteY1" fmla="*/ 272156 h 2280604"/>
                <a:gd name="connsiteX2" fmla="*/ 1352550 w 3152217"/>
                <a:gd name="connsiteY2" fmla="*/ 148331 h 2280604"/>
                <a:gd name="connsiteX3" fmla="*/ 2314575 w 3152217"/>
                <a:gd name="connsiteY3" fmla="*/ 348356 h 2280604"/>
                <a:gd name="connsiteX4" fmla="*/ 2724150 w 3152217"/>
                <a:gd name="connsiteY4" fmla="*/ 843656 h 2280604"/>
                <a:gd name="connsiteX5" fmla="*/ 3152217 w 3152217"/>
                <a:gd name="connsiteY5" fmla="*/ 1280291 h 2280604"/>
                <a:gd name="connsiteX6" fmla="*/ 3152217 w 3152217"/>
                <a:gd name="connsiteY6" fmla="*/ 1492508 h 2280604"/>
                <a:gd name="connsiteX7" fmla="*/ 2940000 w 3152217"/>
                <a:gd name="connsiteY7" fmla="*/ 1492508 h 2280604"/>
                <a:gd name="connsiteX8" fmla="*/ 2539107 w 3152217"/>
                <a:gd name="connsiteY8" fmla="*/ 1091614 h 2280604"/>
                <a:gd name="connsiteX9" fmla="*/ 2474399 w 3152217"/>
                <a:gd name="connsiteY9" fmla="*/ 1178323 h 2280604"/>
                <a:gd name="connsiteX10" fmla="*/ 2907621 w 3152217"/>
                <a:gd name="connsiteY10" fmla="*/ 1611546 h 2280604"/>
                <a:gd name="connsiteX11" fmla="*/ 2907621 w 3152217"/>
                <a:gd name="connsiteY11" fmla="*/ 1823763 h 2280604"/>
                <a:gd name="connsiteX12" fmla="*/ 2695404 w 3152217"/>
                <a:gd name="connsiteY12" fmla="*/ 1823763 h 2280604"/>
                <a:gd name="connsiteX13" fmla="*/ 2293017 w 3152217"/>
                <a:gd name="connsiteY13" fmla="*/ 1421375 h 2280604"/>
                <a:gd name="connsiteX14" fmla="*/ 2228234 w 3152217"/>
                <a:gd name="connsiteY14" fmla="*/ 1508184 h 2280604"/>
                <a:gd name="connsiteX15" fmla="*/ 2648161 w 3152217"/>
                <a:gd name="connsiteY15" fmla="*/ 1928111 h 2280604"/>
                <a:gd name="connsiteX16" fmla="*/ 2648161 w 3152217"/>
                <a:gd name="connsiteY16" fmla="*/ 2140328 h 2280604"/>
                <a:gd name="connsiteX17" fmla="*/ 2435944 w 3152217"/>
                <a:gd name="connsiteY17" fmla="*/ 2140328 h 2280604"/>
                <a:gd name="connsiteX18" fmla="*/ 2046853 w 3152217"/>
                <a:gd name="connsiteY18" fmla="*/ 1751235 h 2280604"/>
                <a:gd name="connsiteX19" fmla="*/ 1987859 w 3152217"/>
                <a:gd name="connsiteY19" fmla="*/ 1837485 h 2280604"/>
                <a:gd name="connsiteX20" fmla="*/ 2218760 w 3152217"/>
                <a:gd name="connsiteY20" fmla="*/ 2068387 h 2280604"/>
                <a:gd name="connsiteX21" fmla="*/ 2218760 w 3152217"/>
                <a:gd name="connsiteY21" fmla="*/ 2280604 h 2280604"/>
                <a:gd name="connsiteX22" fmla="*/ 2006543 w 3152217"/>
                <a:gd name="connsiteY22" fmla="*/ 2280604 h 2280604"/>
                <a:gd name="connsiteX23" fmla="*/ 1798691 w 3152217"/>
                <a:gd name="connsiteY23" fmla="*/ 2072750 h 2280604"/>
                <a:gd name="connsiteX24" fmla="*/ 1775643 w 3152217"/>
                <a:gd name="connsiteY24" fmla="*/ 2049702 h 2280604"/>
                <a:gd name="connsiteX25" fmla="*/ 1842458 w 3152217"/>
                <a:gd name="connsiteY25" fmla="*/ 1960446 h 2280604"/>
                <a:gd name="connsiteX26" fmla="*/ 1533525 w 3152217"/>
                <a:gd name="connsiteY26" fmla="*/ 1548506 h 2280604"/>
                <a:gd name="connsiteX27" fmla="*/ 1219200 w 3152217"/>
                <a:gd name="connsiteY27" fmla="*/ 1243706 h 2280604"/>
                <a:gd name="connsiteX28" fmla="*/ 571500 w 3152217"/>
                <a:gd name="connsiteY28" fmla="*/ 1358006 h 2280604"/>
                <a:gd name="connsiteX29" fmla="*/ 0 w 3152217"/>
                <a:gd name="connsiteY29" fmla="*/ 1329431 h 2280604"/>
                <a:gd name="connsiteX30" fmla="*/ 0 w 3152217"/>
                <a:gd name="connsiteY30" fmla="*/ 14981 h 2280604"/>
                <a:gd name="connsiteX31" fmla="*/ 390525 w 3152217"/>
                <a:gd name="connsiteY31" fmla="*/ 24506 h 2280604"/>
                <a:gd name="connsiteX0" fmla="*/ 390525 w 3152217"/>
                <a:gd name="connsiteY0" fmla="*/ 33386 h 2289484"/>
                <a:gd name="connsiteX1" fmla="*/ 95250 w 3152217"/>
                <a:gd name="connsiteY1" fmla="*/ 281036 h 2289484"/>
                <a:gd name="connsiteX2" fmla="*/ 1352550 w 3152217"/>
                <a:gd name="connsiteY2" fmla="*/ 157211 h 2289484"/>
                <a:gd name="connsiteX3" fmla="*/ 2314575 w 3152217"/>
                <a:gd name="connsiteY3" fmla="*/ 357236 h 2289484"/>
                <a:gd name="connsiteX4" fmla="*/ 2724150 w 3152217"/>
                <a:gd name="connsiteY4" fmla="*/ 852536 h 2289484"/>
                <a:gd name="connsiteX5" fmla="*/ 3152217 w 3152217"/>
                <a:gd name="connsiteY5" fmla="*/ 1289171 h 2289484"/>
                <a:gd name="connsiteX6" fmla="*/ 3152217 w 3152217"/>
                <a:gd name="connsiteY6" fmla="*/ 1501388 h 2289484"/>
                <a:gd name="connsiteX7" fmla="*/ 2940000 w 3152217"/>
                <a:gd name="connsiteY7" fmla="*/ 1501388 h 2289484"/>
                <a:gd name="connsiteX8" fmla="*/ 2539107 w 3152217"/>
                <a:gd name="connsiteY8" fmla="*/ 1100494 h 2289484"/>
                <a:gd name="connsiteX9" fmla="*/ 2474399 w 3152217"/>
                <a:gd name="connsiteY9" fmla="*/ 1187203 h 2289484"/>
                <a:gd name="connsiteX10" fmla="*/ 2907621 w 3152217"/>
                <a:gd name="connsiteY10" fmla="*/ 1620426 h 2289484"/>
                <a:gd name="connsiteX11" fmla="*/ 2907621 w 3152217"/>
                <a:gd name="connsiteY11" fmla="*/ 1832643 h 2289484"/>
                <a:gd name="connsiteX12" fmla="*/ 2695404 w 3152217"/>
                <a:gd name="connsiteY12" fmla="*/ 1832643 h 2289484"/>
                <a:gd name="connsiteX13" fmla="*/ 2293017 w 3152217"/>
                <a:gd name="connsiteY13" fmla="*/ 1430255 h 2289484"/>
                <a:gd name="connsiteX14" fmla="*/ 2228234 w 3152217"/>
                <a:gd name="connsiteY14" fmla="*/ 1517064 h 2289484"/>
                <a:gd name="connsiteX15" fmla="*/ 2648161 w 3152217"/>
                <a:gd name="connsiteY15" fmla="*/ 1936991 h 2289484"/>
                <a:gd name="connsiteX16" fmla="*/ 2648161 w 3152217"/>
                <a:gd name="connsiteY16" fmla="*/ 2149208 h 2289484"/>
                <a:gd name="connsiteX17" fmla="*/ 2435944 w 3152217"/>
                <a:gd name="connsiteY17" fmla="*/ 2149208 h 2289484"/>
                <a:gd name="connsiteX18" fmla="*/ 2046853 w 3152217"/>
                <a:gd name="connsiteY18" fmla="*/ 1760115 h 2289484"/>
                <a:gd name="connsiteX19" fmla="*/ 1987859 w 3152217"/>
                <a:gd name="connsiteY19" fmla="*/ 1846365 h 2289484"/>
                <a:gd name="connsiteX20" fmla="*/ 2218760 w 3152217"/>
                <a:gd name="connsiteY20" fmla="*/ 2077267 h 2289484"/>
                <a:gd name="connsiteX21" fmla="*/ 2218760 w 3152217"/>
                <a:gd name="connsiteY21" fmla="*/ 2289484 h 2289484"/>
                <a:gd name="connsiteX22" fmla="*/ 2006543 w 3152217"/>
                <a:gd name="connsiteY22" fmla="*/ 2289484 h 2289484"/>
                <a:gd name="connsiteX23" fmla="*/ 1798691 w 3152217"/>
                <a:gd name="connsiteY23" fmla="*/ 2081630 h 2289484"/>
                <a:gd name="connsiteX24" fmla="*/ 1775643 w 3152217"/>
                <a:gd name="connsiteY24" fmla="*/ 2058582 h 2289484"/>
                <a:gd name="connsiteX25" fmla="*/ 1842458 w 3152217"/>
                <a:gd name="connsiteY25" fmla="*/ 1969326 h 2289484"/>
                <a:gd name="connsiteX26" fmla="*/ 1533525 w 3152217"/>
                <a:gd name="connsiteY26" fmla="*/ 1557386 h 2289484"/>
                <a:gd name="connsiteX27" fmla="*/ 1219200 w 3152217"/>
                <a:gd name="connsiteY27" fmla="*/ 1252586 h 2289484"/>
                <a:gd name="connsiteX28" fmla="*/ 571500 w 3152217"/>
                <a:gd name="connsiteY28" fmla="*/ 1366886 h 2289484"/>
                <a:gd name="connsiteX29" fmla="*/ 0 w 3152217"/>
                <a:gd name="connsiteY29" fmla="*/ 1338311 h 2289484"/>
                <a:gd name="connsiteX30" fmla="*/ 0 w 3152217"/>
                <a:gd name="connsiteY30" fmla="*/ 23861 h 2289484"/>
                <a:gd name="connsiteX31" fmla="*/ 390525 w 3152217"/>
                <a:gd name="connsiteY31" fmla="*/ 33386 h 2289484"/>
                <a:gd name="connsiteX0" fmla="*/ 390525 w 3152217"/>
                <a:gd name="connsiteY0" fmla="*/ 24507 h 2280605"/>
                <a:gd name="connsiteX1" fmla="*/ 95250 w 3152217"/>
                <a:gd name="connsiteY1" fmla="*/ 272157 h 2280605"/>
                <a:gd name="connsiteX2" fmla="*/ 1352550 w 3152217"/>
                <a:gd name="connsiteY2" fmla="*/ 148332 h 2280605"/>
                <a:gd name="connsiteX3" fmla="*/ 2314575 w 3152217"/>
                <a:gd name="connsiteY3" fmla="*/ 348357 h 2280605"/>
                <a:gd name="connsiteX4" fmla="*/ 2724150 w 3152217"/>
                <a:gd name="connsiteY4" fmla="*/ 843657 h 2280605"/>
                <a:gd name="connsiteX5" fmla="*/ 3152217 w 3152217"/>
                <a:gd name="connsiteY5" fmla="*/ 1280292 h 2280605"/>
                <a:gd name="connsiteX6" fmla="*/ 3152217 w 3152217"/>
                <a:gd name="connsiteY6" fmla="*/ 1492509 h 2280605"/>
                <a:gd name="connsiteX7" fmla="*/ 2940000 w 3152217"/>
                <a:gd name="connsiteY7" fmla="*/ 1492509 h 2280605"/>
                <a:gd name="connsiteX8" fmla="*/ 2539107 w 3152217"/>
                <a:gd name="connsiteY8" fmla="*/ 1091615 h 2280605"/>
                <a:gd name="connsiteX9" fmla="*/ 2474399 w 3152217"/>
                <a:gd name="connsiteY9" fmla="*/ 1178324 h 2280605"/>
                <a:gd name="connsiteX10" fmla="*/ 2907621 w 3152217"/>
                <a:gd name="connsiteY10" fmla="*/ 1611547 h 2280605"/>
                <a:gd name="connsiteX11" fmla="*/ 2907621 w 3152217"/>
                <a:gd name="connsiteY11" fmla="*/ 1823764 h 2280605"/>
                <a:gd name="connsiteX12" fmla="*/ 2695404 w 3152217"/>
                <a:gd name="connsiteY12" fmla="*/ 1823764 h 2280605"/>
                <a:gd name="connsiteX13" fmla="*/ 2293017 w 3152217"/>
                <a:gd name="connsiteY13" fmla="*/ 1421376 h 2280605"/>
                <a:gd name="connsiteX14" fmla="*/ 2228234 w 3152217"/>
                <a:gd name="connsiteY14" fmla="*/ 1508185 h 2280605"/>
                <a:gd name="connsiteX15" fmla="*/ 2648161 w 3152217"/>
                <a:gd name="connsiteY15" fmla="*/ 1928112 h 2280605"/>
                <a:gd name="connsiteX16" fmla="*/ 2648161 w 3152217"/>
                <a:gd name="connsiteY16" fmla="*/ 2140329 h 2280605"/>
                <a:gd name="connsiteX17" fmla="*/ 2435944 w 3152217"/>
                <a:gd name="connsiteY17" fmla="*/ 2140329 h 2280605"/>
                <a:gd name="connsiteX18" fmla="*/ 2046853 w 3152217"/>
                <a:gd name="connsiteY18" fmla="*/ 1751236 h 2280605"/>
                <a:gd name="connsiteX19" fmla="*/ 1987859 w 3152217"/>
                <a:gd name="connsiteY19" fmla="*/ 1837486 h 2280605"/>
                <a:gd name="connsiteX20" fmla="*/ 2218760 w 3152217"/>
                <a:gd name="connsiteY20" fmla="*/ 2068388 h 2280605"/>
                <a:gd name="connsiteX21" fmla="*/ 2218760 w 3152217"/>
                <a:gd name="connsiteY21" fmla="*/ 2280605 h 2280605"/>
                <a:gd name="connsiteX22" fmla="*/ 2006543 w 3152217"/>
                <a:gd name="connsiteY22" fmla="*/ 2280605 h 2280605"/>
                <a:gd name="connsiteX23" fmla="*/ 1798691 w 3152217"/>
                <a:gd name="connsiteY23" fmla="*/ 2072751 h 2280605"/>
                <a:gd name="connsiteX24" fmla="*/ 1775643 w 3152217"/>
                <a:gd name="connsiteY24" fmla="*/ 2049703 h 2280605"/>
                <a:gd name="connsiteX25" fmla="*/ 1842458 w 3152217"/>
                <a:gd name="connsiteY25" fmla="*/ 1960447 h 2280605"/>
                <a:gd name="connsiteX26" fmla="*/ 1533525 w 3152217"/>
                <a:gd name="connsiteY26" fmla="*/ 1548507 h 2280605"/>
                <a:gd name="connsiteX27" fmla="*/ 1219200 w 3152217"/>
                <a:gd name="connsiteY27" fmla="*/ 1243707 h 2280605"/>
                <a:gd name="connsiteX28" fmla="*/ 571500 w 3152217"/>
                <a:gd name="connsiteY28" fmla="*/ 1358007 h 2280605"/>
                <a:gd name="connsiteX29" fmla="*/ 0 w 3152217"/>
                <a:gd name="connsiteY29" fmla="*/ 1329432 h 2280605"/>
                <a:gd name="connsiteX30" fmla="*/ 0 w 3152217"/>
                <a:gd name="connsiteY30" fmla="*/ 14982 h 2280605"/>
                <a:gd name="connsiteX31" fmla="*/ 390525 w 3152217"/>
                <a:gd name="connsiteY31" fmla="*/ 24507 h 2280605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400050 w 3152217"/>
                <a:gd name="connsiteY0" fmla="*/ 0 h 2284673"/>
                <a:gd name="connsiteX1" fmla="*/ 95250 w 3152217"/>
                <a:gd name="connsiteY1" fmla="*/ 276225 h 2284673"/>
                <a:gd name="connsiteX2" fmla="*/ 1352550 w 3152217"/>
                <a:gd name="connsiteY2" fmla="*/ 152400 h 2284673"/>
                <a:gd name="connsiteX3" fmla="*/ 2314575 w 3152217"/>
                <a:gd name="connsiteY3" fmla="*/ 352425 h 2284673"/>
                <a:gd name="connsiteX4" fmla="*/ 2724150 w 3152217"/>
                <a:gd name="connsiteY4" fmla="*/ 847725 h 2284673"/>
                <a:gd name="connsiteX5" fmla="*/ 3152217 w 3152217"/>
                <a:gd name="connsiteY5" fmla="*/ 1284360 h 2284673"/>
                <a:gd name="connsiteX6" fmla="*/ 3152217 w 3152217"/>
                <a:gd name="connsiteY6" fmla="*/ 1496577 h 2284673"/>
                <a:gd name="connsiteX7" fmla="*/ 2940000 w 3152217"/>
                <a:gd name="connsiteY7" fmla="*/ 1496577 h 2284673"/>
                <a:gd name="connsiteX8" fmla="*/ 2539107 w 3152217"/>
                <a:gd name="connsiteY8" fmla="*/ 1095683 h 2284673"/>
                <a:gd name="connsiteX9" fmla="*/ 2474399 w 3152217"/>
                <a:gd name="connsiteY9" fmla="*/ 1182392 h 2284673"/>
                <a:gd name="connsiteX10" fmla="*/ 2907621 w 3152217"/>
                <a:gd name="connsiteY10" fmla="*/ 1615615 h 2284673"/>
                <a:gd name="connsiteX11" fmla="*/ 2907621 w 3152217"/>
                <a:gd name="connsiteY11" fmla="*/ 1827832 h 2284673"/>
                <a:gd name="connsiteX12" fmla="*/ 2695404 w 3152217"/>
                <a:gd name="connsiteY12" fmla="*/ 1827832 h 2284673"/>
                <a:gd name="connsiteX13" fmla="*/ 2293017 w 3152217"/>
                <a:gd name="connsiteY13" fmla="*/ 1425444 h 2284673"/>
                <a:gd name="connsiteX14" fmla="*/ 2228234 w 3152217"/>
                <a:gd name="connsiteY14" fmla="*/ 1512253 h 2284673"/>
                <a:gd name="connsiteX15" fmla="*/ 2648161 w 3152217"/>
                <a:gd name="connsiteY15" fmla="*/ 1932180 h 2284673"/>
                <a:gd name="connsiteX16" fmla="*/ 2648161 w 3152217"/>
                <a:gd name="connsiteY16" fmla="*/ 2144397 h 2284673"/>
                <a:gd name="connsiteX17" fmla="*/ 2435944 w 3152217"/>
                <a:gd name="connsiteY17" fmla="*/ 2144397 h 2284673"/>
                <a:gd name="connsiteX18" fmla="*/ 2046853 w 3152217"/>
                <a:gd name="connsiteY18" fmla="*/ 1755304 h 2284673"/>
                <a:gd name="connsiteX19" fmla="*/ 1987859 w 3152217"/>
                <a:gd name="connsiteY19" fmla="*/ 1841554 h 2284673"/>
                <a:gd name="connsiteX20" fmla="*/ 2218760 w 3152217"/>
                <a:gd name="connsiteY20" fmla="*/ 2072456 h 2284673"/>
                <a:gd name="connsiteX21" fmla="*/ 2218760 w 3152217"/>
                <a:gd name="connsiteY21" fmla="*/ 2284673 h 2284673"/>
                <a:gd name="connsiteX22" fmla="*/ 2006543 w 3152217"/>
                <a:gd name="connsiteY22" fmla="*/ 2284673 h 2284673"/>
                <a:gd name="connsiteX23" fmla="*/ 1798691 w 3152217"/>
                <a:gd name="connsiteY23" fmla="*/ 2076819 h 2284673"/>
                <a:gd name="connsiteX24" fmla="*/ 1775643 w 3152217"/>
                <a:gd name="connsiteY24" fmla="*/ 2053771 h 2284673"/>
                <a:gd name="connsiteX25" fmla="*/ 1842458 w 3152217"/>
                <a:gd name="connsiteY25" fmla="*/ 1964515 h 2284673"/>
                <a:gd name="connsiteX26" fmla="*/ 1533525 w 3152217"/>
                <a:gd name="connsiteY26" fmla="*/ 1552575 h 2284673"/>
                <a:gd name="connsiteX27" fmla="*/ 1219200 w 3152217"/>
                <a:gd name="connsiteY27" fmla="*/ 1247775 h 2284673"/>
                <a:gd name="connsiteX28" fmla="*/ 571500 w 3152217"/>
                <a:gd name="connsiteY28" fmla="*/ 1362075 h 2284673"/>
                <a:gd name="connsiteX29" fmla="*/ 0 w 3152217"/>
                <a:gd name="connsiteY29" fmla="*/ 1333500 h 2284673"/>
                <a:gd name="connsiteX30" fmla="*/ 0 w 3152217"/>
                <a:gd name="connsiteY30" fmla="*/ 19050 h 2284673"/>
                <a:gd name="connsiteX31" fmla="*/ 400050 w 3152217"/>
                <a:gd name="connsiteY31" fmla="*/ 0 h 2284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152217" h="2284673">
                  <a:moveTo>
                    <a:pt x="400050" y="0"/>
                  </a:moveTo>
                  <a:lnTo>
                    <a:pt x="95250" y="276225"/>
                  </a:lnTo>
                  <a:cubicBezTo>
                    <a:pt x="349250" y="777875"/>
                    <a:pt x="831850" y="460375"/>
                    <a:pt x="1352550" y="152400"/>
                  </a:cubicBezTo>
                  <a:cubicBezTo>
                    <a:pt x="1641475" y="288925"/>
                    <a:pt x="1968500" y="301625"/>
                    <a:pt x="2314575" y="352425"/>
                  </a:cubicBezTo>
                  <a:cubicBezTo>
                    <a:pt x="2451100" y="603250"/>
                    <a:pt x="2587625" y="682625"/>
                    <a:pt x="2724150" y="847725"/>
                  </a:cubicBezTo>
                  <a:lnTo>
                    <a:pt x="3152217" y="1284360"/>
                  </a:lnTo>
                  <a:cubicBezTo>
                    <a:pt x="3210819" y="1342962"/>
                    <a:pt x="3210819" y="1437975"/>
                    <a:pt x="3152217" y="1496577"/>
                  </a:cubicBezTo>
                  <a:cubicBezTo>
                    <a:pt x="3093615" y="1555179"/>
                    <a:pt x="2998602" y="1555179"/>
                    <a:pt x="2940000" y="1496577"/>
                  </a:cubicBezTo>
                  <a:lnTo>
                    <a:pt x="2539107" y="1095683"/>
                  </a:lnTo>
                  <a:lnTo>
                    <a:pt x="2474399" y="1182392"/>
                  </a:lnTo>
                  <a:lnTo>
                    <a:pt x="2907621" y="1615615"/>
                  </a:lnTo>
                  <a:cubicBezTo>
                    <a:pt x="2966223" y="1674217"/>
                    <a:pt x="2966223" y="1769230"/>
                    <a:pt x="2907621" y="1827832"/>
                  </a:cubicBezTo>
                  <a:cubicBezTo>
                    <a:pt x="2849019" y="1886434"/>
                    <a:pt x="2754006" y="1886434"/>
                    <a:pt x="2695404" y="1827832"/>
                  </a:cubicBezTo>
                  <a:lnTo>
                    <a:pt x="2293017" y="1425444"/>
                  </a:lnTo>
                  <a:lnTo>
                    <a:pt x="2228234" y="1512253"/>
                  </a:lnTo>
                  <a:lnTo>
                    <a:pt x="2648161" y="1932180"/>
                  </a:lnTo>
                  <a:cubicBezTo>
                    <a:pt x="2706763" y="1990782"/>
                    <a:pt x="2706763" y="2085795"/>
                    <a:pt x="2648161" y="2144397"/>
                  </a:cubicBezTo>
                  <a:cubicBezTo>
                    <a:pt x="2589559" y="2202999"/>
                    <a:pt x="2494546" y="2202999"/>
                    <a:pt x="2435944" y="2144397"/>
                  </a:cubicBezTo>
                  <a:lnTo>
                    <a:pt x="2046853" y="1755304"/>
                  </a:lnTo>
                  <a:lnTo>
                    <a:pt x="1987859" y="1841554"/>
                  </a:lnTo>
                  <a:lnTo>
                    <a:pt x="2218760" y="2072456"/>
                  </a:lnTo>
                  <a:cubicBezTo>
                    <a:pt x="2277362" y="2131058"/>
                    <a:pt x="2277362" y="2226071"/>
                    <a:pt x="2218760" y="2284673"/>
                  </a:cubicBezTo>
                  <a:cubicBezTo>
                    <a:pt x="2160158" y="2343275"/>
                    <a:pt x="2065146" y="2343275"/>
                    <a:pt x="2006543" y="2284673"/>
                  </a:cubicBezTo>
                  <a:lnTo>
                    <a:pt x="1798691" y="2076819"/>
                  </a:lnTo>
                  <a:lnTo>
                    <a:pt x="1775643" y="2053771"/>
                  </a:lnTo>
                  <a:lnTo>
                    <a:pt x="1842458" y="1964515"/>
                  </a:lnTo>
                  <a:cubicBezTo>
                    <a:pt x="2026677" y="1607442"/>
                    <a:pt x="1697608" y="1472750"/>
                    <a:pt x="1533525" y="1552575"/>
                  </a:cubicBezTo>
                  <a:cubicBezTo>
                    <a:pt x="1555750" y="1323975"/>
                    <a:pt x="1380229" y="1237081"/>
                    <a:pt x="1219200" y="1247775"/>
                  </a:cubicBezTo>
                  <a:cubicBezTo>
                    <a:pt x="1190625" y="958850"/>
                    <a:pt x="838200" y="793750"/>
                    <a:pt x="571500" y="1362075"/>
                  </a:cubicBezTo>
                  <a:cubicBezTo>
                    <a:pt x="504825" y="1114425"/>
                    <a:pt x="276225" y="1066800"/>
                    <a:pt x="0" y="1333500"/>
                  </a:cubicBezTo>
                  <a:lnTo>
                    <a:pt x="0" y="19050"/>
                  </a:lnTo>
                  <a:lnTo>
                    <a:pt x="4000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85" name="Rectangle 84">
            <a:extLst>
              <a:ext uri="{FF2B5EF4-FFF2-40B4-BE49-F238E27FC236}">
                <a16:creationId xmlns:a16="http://schemas.microsoft.com/office/drawing/2014/main" id="{9F5818D1-ECA2-4F46-B24E-DDB353636AE8}"/>
              </a:ext>
            </a:extLst>
          </p:cNvPr>
          <p:cNvSpPr/>
          <p:nvPr/>
        </p:nvSpPr>
        <p:spPr>
          <a:xfrm>
            <a:off x="-19497" y="1982827"/>
            <a:ext cx="12204109" cy="1753635"/>
          </a:xfrm>
          <a:prstGeom prst="rect">
            <a:avLst/>
          </a:prstGeom>
          <a:solidFill>
            <a:schemeClr val="accent4"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And that’s how Robin , the </a:t>
            </a:r>
            <a:r>
              <a:rPr lang="en-US" sz="2800" b="1" dirty="0">
                <a:solidFill>
                  <a:srgbClr val="002060"/>
                </a:solidFill>
              </a:rPr>
              <a:t>Business Analyst</a:t>
            </a:r>
            <a:r>
              <a:rPr lang="en-US" sz="2800" dirty="0">
                <a:solidFill>
                  <a:srgbClr val="002060"/>
                </a:solidFill>
              </a:rPr>
              <a:t> </a:t>
            </a:r>
            <a:r>
              <a:rPr lang="en-US" sz="2800" dirty="0"/>
              <a:t>helped Jacob restart his business. Robin implemented a sustainable way for Jacob to carry out his business </a:t>
            </a:r>
          </a:p>
        </p:txBody>
      </p:sp>
    </p:spTree>
    <p:extLst>
      <p:ext uri="{BB962C8B-B14F-4D97-AF65-F5344CB8AC3E}">
        <p14:creationId xmlns:p14="http://schemas.microsoft.com/office/powerpoint/2010/main" val="3063802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A2D45-FE71-45F3-BC5E-44FEBBFAC98A}"/>
              </a:ext>
            </a:extLst>
          </p:cNvPr>
          <p:cNvGrpSpPr/>
          <p:nvPr/>
        </p:nvGrpSpPr>
        <p:grpSpPr>
          <a:xfrm>
            <a:off x="5855197" y="1286984"/>
            <a:ext cx="5725723" cy="3371346"/>
            <a:chOff x="5885014" y="654503"/>
            <a:chExt cx="5725723" cy="337134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256C016-2CE9-4A41-AAAD-479E0F70132F}"/>
                </a:ext>
              </a:extLst>
            </p:cNvPr>
            <p:cNvSpPr txBox="1"/>
            <p:nvPr/>
          </p:nvSpPr>
          <p:spPr>
            <a:xfrm>
              <a:off x="6903915" y="823280"/>
              <a:ext cx="4706821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Need for Business Analyst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8954F2-9FF7-439F-AEAB-75F9457D5B63}"/>
                </a:ext>
              </a:extLst>
            </p:cNvPr>
            <p:cNvSpPr txBox="1"/>
            <p:nvPr/>
          </p:nvSpPr>
          <p:spPr>
            <a:xfrm>
              <a:off x="5885014" y="654503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86944A9-8317-4701-8923-95546EBC6A81}"/>
                </a:ext>
              </a:extLst>
            </p:cNvPr>
            <p:cNvSpPr txBox="1"/>
            <p:nvPr/>
          </p:nvSpPr>
          <p:spPr>
            <a:xfrm>
              <a:off x="6903916" y="1493362"/>
              <a:ext cx="4706821" cy="92333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Business Analyst Roles &amp; Responsibilities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6A42029-48EF-40B7-A20B-9D05D2DD248A}"/>
                </a:ext>
              </a:extLst>
            </p:cNvPr>
            <p:cNvSpPr txBox="1"/>
            <p:nvPr/>
          </p:nvSpPr>
          <p:spPr>
            <a:xfrm>
              <a:off x="5885014" y="142956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E88DC5F-7B11-4BFE-A62A-1B2C2273B5B4}"/>
                </a:ext>
              </a:extLst>
            </p:cNvPr>
            <p:cNvSpPr txBox="1"/>
            <p:nvPr/>
          </p:nvSpPr>
          <p:spPr>
            <a:xfrm>
              <a:off x="6903914" y="2527607"/>
              <a:ext cx="4706821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Business Analyst Skills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212152-D2D8-461E-8E4F-7D4F53482A03}"/>
                </a:ext>
              </a:extLst>
            </p:cNvPr>
            <p:cNvSpPr txBox="1"/>
            <p:nvPr/>
          </p:nvSpPr>
          <p:spPr>
            <a:xfrm>
              <a:off x="5885014" y="2312208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4F95DDF-9AF8-4AF7-867B-79BCE192BEEE}"/>
                </a:ext>
              </a:extLst>
            </p:cNvPr>
            <p:cNvSpPr txBox="1"/>
            <p:nvPr/>
          </p:nvSpPr>
          <p:spPr>
            <a:xfrm>
              <a:off x="6903913" y="3351935"/>
              <a:ext cx="4706821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Knowledge Areas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94A60E4-672D-45B2-B6C9-4CCEC944A519}"/>
                </a:ext>
              </a:extLst>
            </p:cNvPr>
            <p:cNvSpPr txBox="1"/>
            <p:nvPr/>
          </p:nvSpPr>
          <p:spPr>
            <a:xfrm>
              <a:off x="5885014" y="3194852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334245" y="182428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What’s Special: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6516532-944E-4FD5-B775-F35E87A548CC}"/>
              </a:ext>
            </a:extLst>
          </p:cNvPr>
          <p:cNvSpPr txBox="1"/>
          <p:nvPr/>
        </p:nvSpPr>
        <p:spPr>
          <a:xfrm>
            <a:off x="6874096" y="4816081"/>
            <a:ext cx="4952144" cy="5078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Business Analyst vs Data Analyst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526921D-0E06-4CE2-9560-884EBE16F281}"/>
              </a:ext>
            </a:extLst>
          </p:cNvPr>
          <p:cNvSpPr txBox="1"/>
          <p:nvPr/>
        </p:nvSpPr>
        <p:spPr>
          <a:xfrm>
            <a:off x="5855197" y="4658998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05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530BB7C-CC35-4E4F-9765-8D012F8FE53B}"/>
              </a:ext>
            </a:extLst>
          </p:cNvPr>
          <p:cNvSpPr txBox="1"/>
          <p:nvPr/>
        </p:nvSpPr>
        <p:spPr>
          <a:xfrm>
            <a:off x="6874096" y="5647746"/>
            <a:ext cx="4952144" cy="92333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Business Analytics vs Business Intelligence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7C618C6-7DC6-40BB-8B78-3E18E004490B}"/>
              </a:ext>
            </a:extLst>
          </p:cNvPr>
          <p:cNvSpPr txBox="1"/>
          <p:nvPr/>
        </p:nvSpPr>
        <p:spPr>
          <a:xfrm>
            <a:off x="5855197" y="5490663"/>
            <a:ext cx="958096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06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DA8B81F-BAB6-4AE0-9439-FF6021359CF7}"/>
              </a:ext>
            </a:extLst>
          </p:cNvPr>
          <p:cNvSpPr/>
          <p:nvPr/>
        </p:nvSpPr>
        <p:spPr>
          <a:xfrm>
            <a:off x="-22134" y="0"/>
            <a:ext cx="12214134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852488" y="227013"/>
            <a:ext cx="11339512" cy="7239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6218F1-1E53-4DC5-BF85-745622BF7256}"/>
              </a:ext>
            </a:extLst>
          </p:cNvPr>
          <p:cNvSpPr/>
          <p:nvPr/>
        </p:nvSpPr>
        <p:spPr>
          <a:xfrm>
            <a:off x="1" y="0"/>
            <a:ext cx="5364480" cy="141224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9044F3-C433-4F90-B562-9FB16908C494}"/>
              </a:ext>
            </a:extLst>
          </p:cNvPr>
          <p:cNvSpPr txBox="1"/>
          <p:nvPr/>
        </p:nvSpPr>
        <p:spPr>
          <a:xfrm>
            <a:off x="87569" y="116711"/>
            <a:ext cx="5276912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1. Understand the Business Objective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1885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D4BC38B-FA1A-4786-9E4C-2DBEA1CD8EB2}"/>
              </a:ext>
            </a:extLst>
          </p:cNvPr>
          <p:cNvGrpSpPr/>
          <p:nvPr/>
        </p:nvGrpSpPr>
        <p:grpSpPr>
          <a:xfrm>
            <a:off x="0" y="5595675"/>
            <a:ext cx="12192000" cy="1262326"/>
            <a:chOff x="0" y="5595675"/>
            <a:chExt cx="12192000" cy="1262326"/>
          </a:xfrm>
          <a:solidFill>
            <a:schemeClr val="accent1">
              <a:lumMod val="5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EEE6C76-568F-4AC1-B2CA-80EE863AF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D957F7A-EDF8-43FC-9DE8-E82CFD646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868" y="6276408"/>
              <a:ext cx="3651746" cy="581593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71BA293-E6AE-457B-8E32-60896AFAD1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6BFDA-FDC9-4A14-B2A2-F1297D69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2614" y="6322479"/>
              <a:ext cx="1673378" cy="535522"/>
            </a:xfrm>
            <a:custGeom>
              <a:avLst/>
              <a:gdLst>
                <a:gd name="connsiteX0" fmla="*/ 527275 w 1404080"/>
                <a:gd name="connsiteY0" fmla="*/ 0 h 449340"/>
                <a:gd name="connsiteX1" fmla="*/ 569920 w 1404080"/>
                <a:gd name="connsiteY1" fmla="*/ 0 h 449340"/>
                <a:gd name="connsiteX2" fmla="*/ 569920 w 1404080"/>
                <a:gd name="connsiteY2" fmla="*/ 1963 h 449340"/>
                <a:gd name="connsiteX3" fmla="*/ 569920 w 1404080"/>
                <a:gd name="connsiteY3" fmla="*/ 15697 h 449340"/>
                <a:gd name="connsiteX4" fmla="*/ 612566 w 1404080"/>
                <a:gd name="connsiteY4" fmla="*/ 15697 h 449340"/>
                <a:gd name="connsiteX5" fmla="*/ 612566 w 1404080"/>
                <a:gd name="connsiteY5" fmla="*/ 117728 h 449340"/>
                <a:gd name="connsiteX6" fmla="*/ 614134 w 1404080"/>
                <a:gd name="connsiteY6" fmla="*/ 117728 h 449340"/>
                <a:gd name="connsiteX7" fmla="*/ 625109 w 1404080"/>
                <a:gd name="connsiteY7" fmla="*/ 117728 h 449340"/>
                <a:gd name="connsiteX8" fmla="*/ 625109 w 1404080"/>
                <a:gd name="connsiteY8" fmla="*/ 266850 h 449340"/>
                <a:gd name="connsiteX9" fmla="*/ 627616 w 1404080"/>
                <a:gd name="connsiteY9" fmla="*/ 266850 h 449340"/>
                <a:gd name="connsiteX10" fmla="*/ 645177 w 1404080"/>
                <a:gd name="connsiteY10" fmla="*/ 266850 h 449340"/>
                <a:gd name="connsiteX11" fmla="*/ 645177 w 1404080"/>
                <a:gd name="connsiteY11" fmla="*/ 170051 h 449340"/>
                <a:gd name="connsiteX12" fmla="*/ 646118 w 1404080"/>
                <a:gd name="connsiteY12" fmla="*/ 169398 h 449340"/>
                <a:gd name="connsiteX13" fmla="*/ 652702 w 1404080"/>
                <a:gd name="connsiteY13" fmla="*/ 164820 h 449340"/>
                <a:gd name="connsiteX14" fmla="*/ 657720 w 1404080"/>
                <a:gd name="connsiteY14" fmla="*/ 166127 h 449340"/>
                <a:gd name="connsiteX15" fmla="*/ 657720 w 1404080"/>
                <a:gd name="connsiteY15" fmla="*/ 175284 h 449340"/>
                <a:gd name="connsiteX16" fmla="*/ 660227 w 1404080"/>
                <a:gd name="connsiteY16" fmla="*/ 173976 h 449340"/>
                <a:gd name="connsiteX17" fmla="*/ 677788 w 1404080"/>
                <a:gd name="connsiteY17" fmla="*/ 164820 h 449340"/>
                <a:gd name="connsiteX18" fmla="*/ 679984 w 1404080"/>
                <a:gd name="connsiteY18" fmla="*/ 164820 h 449340"/>
                <a:gd name="connsiteX19" fmla="*/ 695348 w 1404080"/>
                <a:gd name="connsiteY19" fmla="*/ 164820 h 449340"/>
                <a:gd name="connsiteX20" fmla="*/ 695348 w 1404080"/>
                <a:gd name="connsiteY20" fmla="*/ 342719 h 449340"/>
                <a:gd name="connsiteX21" fmla="*/ 730468 w 1404080"/>
                <a:gd name="connsiteY21" fmla="*/ 347952 h 449340"/>
                <a:gd name="connsiteX22" fmla="*/ 730468 w 1404080"/>
                <a:gd name="connsiteY22" fmla="*/ 340104 h 449340"/>
                <a:gd name="connsiteX23" fmla="*/ 768095 w 1404080"/>
                <a:gd name="connsiteY23" fmla="*/ 340104 h 449340"/>
                <a:gd name="connsiteX24" fmla="*/ 768095 w 1404080"/>
                <a:gd name="connsiteY24" fmla="*/ 306093 h 449340"/>
                <a:gd name="connsiteX25" fmla="*/ 778129 w 1404080"/>
                <a:gd name="connsiteY25" fmla="*/ 306093 h 449340"/>
                <a:gd name="connsiteX26" fmla="*/ 778129 w 1404080"/>
                <a:gd name="connsiteY26" fmla="*/ 261618 h 449340"/>
                <a:gd name="connsiteX27" fmla="*/ 785656 w 1404080"/>
                <a:gd name="connsiteY27" fmla="*/ 261618 h 449340"/>
                <a:gd name="connsiteX28" fmla="*/ 785656 w 1404080"/>
                <a:gd name="connsiteY28" fmla="*/ 217143 h 449340"/>
                <a:gd name="connsiteX29" fmla="*/ 803216 w 1404080"/>
                <a:gd name="connsiteY29" fmla="*/ 217143 h 449340"/>
                <a:gd name="connsiteX30" fmla="*/ 858402 w 1404080"/>
                <a:gd name="connsiteY30" fmla="*/ 193597 h 449340"/>
                <a:gd name="connsiteX31" fmla="*/ 860911 w 1404080"/>
                <a:gd name="connsiteY31" fmla="*/ 170051 h 449340"/>
                <a:gd name="connsiteX32" fmla="*/ 865929 w 1404080"/>
                <a:gd name="connsiteY32" fmla="*/ 193597 h 449340"/>
                <a:gd name="connsiteX33" fmla="*/ 923625 w 1404080"/>
                <a:gd name="connsiteY33" fmla="*/ 224991 h 449340"/>
                <a:gd name="connsiteX34" fmla="*/ 923625 w 1404080"/>
                <a:gd name="connsiteY34" fmla="*/ 219760 h 449340"/>
                <a:gd name="connsiteX35" fmla="*/ 938677 w 1404080"/>
                <a:gd name="connsiteY35" fmla="*/ 219760 h 449340"/>
                <a:gd name="connsiteX36" fmla="*/ 938677 w 1404080"/>
                <a:gd name="connsiteY36" fmla="*/ 261618 h 449340"/>
                <a:gd name="connsiteX37" fmla="*/ 946202 w 1404080"/>
                <a:gd name="connsiteY37" fmla="*/ 261618 h 449340"/>
                <a:gd name="connsiteX38" fmla="*/ 946202 w 1404080"/>
                <a:gd name="connsiteY38" fmla="*/ 311325 h 449340"/>
                <a:gd name="connsiteX39" fmla="*/ 953729 w 1404080"/>
                <a:gd name="connsiteY39" fmla="*/ 311325 h 449340"/>
                <a:gd name="connsiteX40" fmla="*/ 953729 w 1404080"/>
                <a:gd name="connsiteY40" fmla="*/ 334871 h 449340"/>
                <a:gd name="connsiteX41" fmla="*/ 968779 w 1404080"/>
                <a:gd name="connsiteY41" fmla="*/ 334871 h 449340"/>
                <a:gd name="connsiteX42" fmla="*/ 968779 w 1404080"/>
                <a:gd name="connsiteY42" fmla="*/ 371497 h 449340"/>
                <a:gd name="connsiteX43" fmla="*/ 1064103 w 1404080"/>
                <a:gd name="connsiteY43" fmla="*/ 363648 h 449340"/>
                <a:gd name="connsiteX44" fmla="*/ 1064103 w 1404080"/>
                <a:gd name="connsiteY44" fmla="*/ 327022 h 449340"/>
                <a:gd name="connsiteX45" fmla="*/ 1114275 w 1404080"/>
                <a:gd name="connsiteY45" fmla="*/ 327022 h 449340"/>
                <a:gd name="connsiteX46" fmla="*/ 1114275 w 1404080"/>
                <a:gd name="connsiteY46" fmla="*/ 306093 h 449340"/>
                <a:gd name="connsiteX47" fmla="*/ 1219634 w 1404080"/>
                <a:gd name="connsiteY47" fmla="*/ 306093 h 449340"/>
                <a:gd name="connsiteX48" fmla="*/ 1219634 w 1404080"/>
                <a:gd name="connsiteY48" fmla="*/ 319174 h 449340"/>
                <a:gd name="connsiteX49" fmla="*/ 1287364 w 1404080"/>
                <a:gd name="connsiteY49" fmla="*/ 319174 h 449340"/>
                <a:gd name="connsiteX50" fmla="*/ 1287364 w 1404080"/>
                <a:gd name="connsiteY50" fmla="*/ 327022 h 449340"/>
                <a:gd name="connsiteX51" fmla="*/ 1307432 w 1404080"/>
                <a:gd name="connsiteY51" fmla="*/ 327022 h 449340"/>
                <a:gd name="connsiteX52" fmla="*/ 1307432 w 1404080"/>
                <a:gd name="connsiteY52" fmla="*/ 334871 h 449340"/>
                <a:gd name="connsiteX53" fmla="*/ 1324991 w 1404080"/>
                <a:gd name="connsiteY53" fmla="*/ 334871 h 449340"/>
                <a:gd name="connsiteX54" fmla="*/ 1324991 w 1404080"/>
                <a:gd name="connsiteY54" fmla="*/ 312354 h 449340"/>
                <a:gd name="connsiteX55" fmla="*/ 1404080 w 1404080"/>
                <a:gd name="connsiteY55" fmla="*/ 449340 h 449340"/>
                <a:gd name="connsiteX56" fmla="*/ 0 w 1404080"/>
                <a:gd name="connsiteY56" fmla="*/ 449340 h 449340"/>
                <a:gd name="connsiteX57" fmla="*/ 0 w 1404080"/>
                <a:gd name="connsiteY57" fmla="*/ 387854 h 449340"/>
                <a:gd name="connsiteX58" fmla="*/ 5498 w 1404080"/>
                <a:gd name="connsiteY58" fmla="*/ 384578 h 449340"/>
                <a:gd name="connsiteX59" fmla="*/ 5498 w 1404080"/>
                <a:gd name="connsiteY59" fmla="*/ 361033 h 449340"/>
                <a:gd name="connsiteX60" fmla="*/ 482 w 1404080"/>
                <a:gd name="connsiteY60" fmla="*/ 334871 h 449340"/>
                <a:gd name="connsiteX61" fmla="*/ 1734 w 1404080"/>
                <a:gd name="connsiteY61" fmla="*/ 334871 h 449340"/>
                <a:gd name="connsiteX62" fmla="*/ 10516 w 1404080"/>
                <a:gd name="connsiteY62" fmla="*/ 334871 h 449340"/>
                <a:gd name="connsiteX63" fmla="*/ 33093 w 1404080"/>
                <a:gd name="connsiteY63" fmla="*/ 332255 h 449340"/>
                <a:gd name="connsiteX64" fmla="*/ 33093 w 1404080"/>
                <a:gd name="connsiteY64" fmla="*/ 330946 h 449340"/>
                <a:gd name="connsiteX65" fmla="*/ 33093 w 1404080"/>
                <a:gd name="connsiteY65" fmla="*/ 321790 h 449340"/>
                <a:gd name="connsiteX66" fmla="*/ 34974 w 1404080"/>
                <a:gd name="connsiteY66" fmla="*/ 321790 h 449340"/>
                <a:gd name="connsiteX67" fmla="*/ 48143 w 1404080"/>
                <a:gd name="connsiteY67" fmla="*/ 321790 h 449340"/>
                <a:gd name="connsiteX68" fmla="*/ 48143 w 1404080"/>
                <a:gd name="connsiteY68" fmla="*/ 190982 h 449340"/>
                <a:gd name="connsiteX69" fmla="*/ 49398 w 1404080"/>
                <a:gd name="connsiteY69" fmla="*/ 190982 h 449340"/>
                <a:gd name="connsiteX70" fmla="*/ 58177 w 1404080"/>
                <a:gd name="connsiteY70" fmla="*/ 190982 h 449340"/>
                <a:gd name="connsiteX71" fmla="*/ 58177 w 1404080"/>
                <a:gd name="connsiteY71" fmla="*/ 188365 h 449340"/>
                <a:gd name="connsiteX72" fmla="*/ 58177 w 1404080"/>
                <a:gd name="connsiteY72" fmla="*/ 170051 h 449340"/>
                <a:gd name="connsiteX73" fmla="*/ 60686 w 1404080"/>
                <a:gd name="connsiteY73" fmla="*/ 117728 h 449340"/>
                <a:gd name="connsiteX74" fmla="*/ 61941 w 1404080"/>
                <a:gd name="connsiteY74" fmla="*/ 117728 h 449340"/>
                <a:gd name="connsiteX75" fmla="*/ 70720 w 1404080"/>
                <a:gd name="connsiteY75" fmla="*/ 117728 h 449340"/>
                <a:gd name="connsiteX76" fmla="*/ 70720 w 1404080"/>
                <a:gd name="connsiteY76" fmla="*/ 119037 h 449340"/>
                <a:gd name="connsiteX77" fmla="*/ 70720 w 1404080"/>
                <a:gd name="connsiteY77" fmla="*/ 128193 h 449340"/>
                <a:gd name="connsiteX78" fmla="*/ 75737 w 1404080"/>
                <a:gd name="connsiteY78" fmla="*/ 125577 h 449340"/>
                <a:gd name="connsiteX79" fmla="*/ 75737 w 1404080"/>
                <a:gd name="connsiteY79" fmla="*/ 107264 h 449340"/>
                <a:gd name="connsiteX80" fmla="*/ 77305 w 1404080"/>
                <a:gd name="connsiteY80" fmla="*/ 106610 h 449340"/>
                <a:gd name="connsiteX81" fmla="*/ 88280 w 1404080"/>
                <a:gd name="connsiteY81" fmla="*/ 102032 h 449340"/>
                <a:gd name="connsiteX82" fmla="*/ 89534 w 1404080"/>
                <a:gd name="connsiteY82" fmla="*/ 102686 h 449340"/>
                <a:gd name="connsiteX83" fmla="*/ 98314 w 1404080"/>
                <a:gd name="connsiteY83" fmla="*/ 107264 h 449340"/>
                <a:gd name="connsiteX84" fmla="*/ 100195 w 1404080"/>
                <a:gd name="connsiteY84" fmla="*/ 107264 h 449340"/>
                <a:gd name="connsiteX85" fmla="*/ 113366 w 1404080"/>
                <a:gd name="connsiteY85" fmla="*/ 107264 h 449340"/>
                <a:gd name="connsiteX86" fmla="*/ 113366 w 1404080"/>
                <a:gd name="connsiteY86" fmla="*/ 73253 h 449340"/>
                <a:gd name="connsiteX87" fmla="*/ 114620 w 1404080"/>
                <a:gd name="connsiteY87" fmla="*/ 73253 h 449340"/>
                <a:gd name="connsiteX88" fmla="*/ 123398 w 1404080"/>
                <a:gd name="connsiteY88" fmla="*/ 73253 h 449340"/>
                <a:gd name="connsiteX89" fmla="*/ 124966 w 1404080"/>
                <a:gd name="connsiteY89" fmla="*/ 78486 h 449340"/>
                <a:gd name="connsiteX90" fmla="*/ 135943 w 1404080"/>
                <a:gd name="connsiteY90" fmla="*/ 78486 h 449340"/>
                <a:gd name="connsiteX91" fmla="*/ 137197 w 1404080"/>
                <a:gd name="connsiteY91" fmla="*/ 73253 h 449340"/>
                <a:gd name="connsiteX92" fmla="*/ 145977 w 1404080"/>
                <a:gd name="connsiteY92" fmla="*/ 73253 h 449340"/>
                <a:gd name="connsiteX93" fmla="*/ 145977 w 1404080"/>
                <a:gd name="connsiteY93" fmla="*/ 112496 h 449340"/>
                <a:gd name="connsiteX94" fmla="*/ 147545 w 1404080"/>
                <a:gd name="connsiteY94" fmla="*/ 113804 h 449340"/>
                <a:gd name="connsiteX95" fmla="*/ 158520 w 1404080"/>
                <a:gd name="connsiteY95" fmla="*/ 122961 h 449340"/>
                <a:gd name="connsiteX96" fmla="*/ 183605 w 1404080"/>
                <a:gd name="connsiteY96" fmla="*/ 130810 h 449340"/>
                <a:gd name="connsiteX97" fmla="*/ 183605 w 1404080"/>
                <a:gd name="connsiteY97" fmla="*/ 129174 h 449340"/>
                <a:gd name="connsiteX98" fmla="*/ 183605 w 1404080"/>
                <a:gd name="connsiteY98" fmla="*/ 117728 h 449340"/>
                <a:gd name="connsiteX99" fmla="*/ 216216 w 1404080"/>
                <a:gd name="connsiteY99" fmla="*/ 107264 h 449340"/>
                <a:gd name="connsiteX100" fmla="*/ 216216 w 1404080"/>
                <a:gd name="connsiteY100" fmla="*/ 105957 h 449340"/>
                <a:gd name="connsiteX101" fmla="*/ 216216 w 1404080"/>
                <a:gd name="connsiteY101" fmla="*/ 96799 h 449340"/>
                <a:gd name="connsiteX102" fmla="*/ 217157 w 1404080"/>
                <a:gd name="connsiteY102" fmla="*/ 96799 h 449340"/>
                <a:gd name="connsiteX103" fmla="*/ 223741 w 1404080"/>
                <a:gd name="connsiteY103" fmla="*/ 96799 h 449340"/>
                <a:gd name="connsiteX104" fmla="*/ 223741 w 1404080"/>
                <a:gd name="connsiteY104" fmla="*/ 95819 h 449340"/>
                <a:gd name="connsiteX105" fmla="*/ 223741 w 1404080"/>
                <a:gd name="connsiteY105" fmla="*/ 88950 h 449340"/>
                <a:gd name="connsiteX106" fmla="*/ 226250 w 1404080"/>
                <a:gd name="connsiteY106" fmla="*/ 88950 h 449340"/>
                <a:gd name="connsiteX107" fmla="*/ 243809 w 1404080"/>
                <a:gd name="connsiteY107" fmla="*/ 88950 h 449340"/>
                <a:gd name="connsiteX108" fmla="*/ 243809 w 1404080"/>
                <a:gd name="connsiteY108" fmla="*/ 89931 h 449340"/>
                <a:gd name="connsiteX109" fmla="*/ 243809 w 1404080"/>
                <a:gd name="connsiteY109" fmla="*/ 96799 h 449340"/>
                <a:gd name="connsiteX110" fmla="*/ 245691 w 1404080"/>
                <a:gd name="connsiteY110" fmla="*/ 96799 h 449340"/>
                <a:gd name="connsiteX111" fmla="*/ 258861 w 1404080"/>
                <a:gd name="connsiteY111" fmla="*/ 96799 h 449340"/>
                <a:gd name="connsiteX112" fmla="*/ 258861 w 1404080"/>
                <a:gd name="connsiteY112" fmla="*/ 98761 h 449340"/>
                <a:gd name="connsiteX113" fmla="*/ 258861 w 1404080"/>
                <a:gd name="connsiteY113" fmla="*/ 112496 h 449340"/>
                <a:gd name="connsiteX114" fmla="*/ 286455 w 1404080"/>
                <a:gd name="connsiteY114" fmla="*/ 112496 h 449340"/>
                <a:gd name="connsiteX115" fmla="*/ 286455 w 1404080"/>
                <a:gd name="connsiteY115" fmla="*/ 111188 h 449340"/>
                <a:gd name="connsiteX116" fmla="*/ 286455 w 1404080"/>
                <a:gd name="connsiteY116" fmla="*/ 102032 h 449340"/>
                <a:gd name="connsiteX117" fmla="*/ 288023 w 1404080"/>
                <a:gd name="connsiteY117" fmla="*/ 102032 h 449340"/>
                <a:gd name="connsiteX118" fmla="*/ 298998 w 1404080"/>
                <a:gd name="connsiteY118" fmla="*/ 102032 h 449340"/>
                <a:gd name="connsiteX119" fmla="*/ 298998 w 1404080"/>
                <a:gd name="connsiteY119" fmla="*/ 100723 h 449340"/>
                <a:gd name="connsiteX120" fmla="*/ 298998 w 1404080"/>
                <a:gd name="connsiteY120" fmla="*/ 91567 h 449340"/>
                <a:gd name="connsiteX121" fmla="*/ 300879 w 1404080"/>
                <a:gd name="connsiteY121" fmla="*/ 91567 h 449340"/>
                <a:gd name="connsiteX122" fmla="*/ 314048 w 1404080"/>
                <a:gd name="connsiteY122" fmla="*/ 91567 h 449340"/>
                <a:gd name="connsiteX123" fmla="*/ 314048 w 1404080"/>
                <a:gd name="connsiteY123" fmla="*/ 92875 h 449340"/>
                <a:gd name="connsiteX124" fmla="*/ 314048 w 1404080"/>
                <a:gd name="connsiteY124" fmla="*/ 102032 h 449340"/>
                <a:gd name="connsiteX125" fmla="*/ 319066 w 1404080"/>
                <a:gd name="connsiteY125" fmla="*/ 39243 h 449340"/>
                <a:gd name="connsiteX126" fmla="*/ 431950 w 1404080"/>
                <a:gd name="connsiteY126" fmla="*/ 39243 h 449340"/>
                <a:gd name="connsiteX127" fmla="*/ 431950 w 1404080"/>
                <a:gd name="connsiteY127" fmla="*/ 122961 h 449340"/>
                <a:gd name="connsiteX128" fmla="*/ 434459 w 1404080"/>
                <a:gd name="connsiteY128" fmla="*/ 122961 h 449340"/>
                <a:gd name="connsiteX129" fmla="*/ 452018 w 1404080"/>
                <a:gd name="connsiteY129" fmla="*/ 122961 h 449340"/>
                <a:gd name="connsiteX130" fmla="*/ 452018 w 1404080"/>
                <a:gd name="connsiteY130" fmla="*/ 28778 h 449340"/>
                <a:gd name="connsiteX131" fmla="*/ 477104 w 1404080"/>
                <a:gd name="connsiteY131" fmla="*/ 15697 h 449340"/>
                <a:gd name="connsiteX132" fmla="*/ 509716 w 1404080"/>
                <a:gd name="connsiteY132" fmla="*/ 15697 h 449340"/>
                <a:gd name="connsiteX133" fmla="*/ 511911 w 1404080"/>
                <a:gd name="connsiteY133" fmla="*/ 13736 h 4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1404080" h="449340">
                  <a:moveTo>
                    <a:pt x="527275" y="0"/>
                  </a:moveTo>
                  <a:cubicBezTo>
                    <a:pt x="527275" y="0"/>
                    <a:pt x="527275" y="0"/>
                    <a:pt x="569920" y="0"/>
                  </a:cubicBezTo>
                  <a:cubicBezTo>
                    <a:pt x="569920" y="0"/>
                    <a:pt x="569920" y="0"/>
                    <a:pt x="569920" y="1963"/>
                  </a:cubicBezTo>
                  <a:lnTo>
                    <a:pt x="569920" y="15697"/>
                  </a:lnTo>
                  <a:cubicBezTo>
                    <a:pt x="569920" y="15697"/>
                    <a:pt x="569920" y="15697"/>
                    <a:pt x="612566" y="15697"/>
                  </a:cubicBezTo>
                  <a:cubicBezTo>
                    <a:pt x="612566" y="15697"/>
                    <a:pt x="612566" y="15697"/>
                    <a:pt x="612566" y="117728"/>
                  </a:cubicBezTo>
                  <a:cubicBezTo>
                    <a:pt x="612566" y="117728"/>
                    <a:pt x="612566" y="117728"/>
                    <a:pt x="614134" y="117728"/>
                  </a:cubicBezTo>
                  <a:lnTo>
                    <a:pt x="625109" y="117728"/>
                  </a:lnTo>
                  <a:cubicBezTo>
                    <a:pt x="625109" y="117728"/>
                    <a:pt x="625109" y="117728"/>
                    <a:pt x="625109" y="266850"/>
                  </a:cubicBezTo>
                  <a:cubicBezTo>
                    <a:pt x="625109" y="266850"/>
                    <a:pt x="625109" y="266850"/>
                    <a:pt x="627616" y="266850"/>
                  </a:cubicBezTo>
                  <a:lnTo>
                    <a:pt x="645177" y="266850"/>
                  </a:lnTo>
                  <a:cubicBezTo>
                    <a:pt x="645177" y="266850"/>
                    <a:pt x="645177" y="266850"/>
                    <a:pt x="645177" y="170051"/>
                  </a:cubicBezTo>
                  <a:cubicBezTo>
                    <a:pt x="645177" y="170051"/>
                    <a:pt x="645177" y="170051"/>
                    <a:pt x="646118" y="169398"/>
                  </a:cubicBezTo>
                  <a:lnTo>
                    <a:pt x="652702" y="164820"/>
                  </a:lnTo>
                  <a:cubicBezTo>
                    <a:pt x="657720" y="164820"/>
                    <a:pt x="657720" y="164820"/>
                    <a:pt x="657720" y="166127"/>
                  </a:cubicBezTo>
                  <a:lnTo>
                    <a:pt x="657720" y="175284"/>
                  </a:lnTo>
                  <a:cubicBezTo>
                    <a:pt x="657720" y="175284"/>
                    <a:pt x="657720" y="175284"/>
                    <a:pt x="660227" y="173976"/>
                  </a:cubicBezTo>
                  <a:lnTo>
                    <a:pt x="677788" y="164820"/>
                  </a:lnTo>
                  <a:cubicBezTo>
                    <a:pt x="677788" y="164820"/>
                    <a:pt x="677788" y="164820"/>
                    <a:pt x="679984" y="164820"/>
                  </a:cubicBezTo>
                  <a:lnTo>
                    <a:pt x="695348" y="164820"/>
                  </a:lnTo>
                  <a:cubicBezTo>
                    <a:pt x="695348" y="164820"/>
                    <a:pt x="695348" y="164820"/>
                    <a:pt x="695348" y="342719"/>
                  </a:cubicBezTo>
                  <a:cubicBezTo>
                    <a:pt x="695348" y="342719"/>
                    <a:pt x="695348" y="342719"/>
                    <a:pt x="730468" y="347952"/>
                  </a:cubicBezTo>
                  <a:cubicBezTo>
                    <a:pt x="730468" y="345335"/>
                    <a:pt x="730468" y="342719"/>
                    <a:pt x="730468" y="340104"/>
                  </a:cubicBezTo>
                  <a:cubicBezTo>
                    <a:pt x="743011" y="340104"/>
                    <a:pt x="755552" y="340104"/>
                    <a:pt x="768095" y="340104"/>
                  </a:cubicBezTo>
                  <a:cubicBezTo>
                    <a:pt x="768095" y="327022"/>
                    <a:pt x="768095" y="316558"/>
                    <a:pt x="768095" y="306093"/>
                  </a:cubicBezTo>
                  <a:lnTo>
                    <a:pt x="778129" y="306093"/>
                  </a:lnTo>
                  <a:cubicBezTo>
                    <a:pt x="778129" y="290395"/>
                    <a:pt x="778129" y="277315"/>
                    <a:pt x="778129" y="261618"/>
                  </a:cubicBezTo>
                  <a:cubicBezTo>
                    <a:pt x="780638" y="261618"/>
                    <a:pt x="783147" y="261618"/>
                    <a:pt x="785656" y="261618"/>
                  </a:cubicBezTo>
                  <a:cubicBezTo>
                    <a:pt x="785656" y="245921"/>
                    <a:pt x="785656" y="232840"/>
                    <a:pt x="785656" y="217143"/>
                  </a:cubicBezTo>
                  <a:cubicBezTo>
                    <a:pt x="790673" y="217143"/>
                    <a:pt x="795689" y="217143"/>
                    <a:pt x="803216" y="217143"/>
                  </a:cubicBezTo>
                  <a:cubicBezTo>
                    <a:pt x="820775" y="211911"/>
                    <a:pt x="840843" y="201446"/>
                    <a:pt x="858402" y="193597"/>
                  </a:cubicBezTo>
                  <a:cubicBezTo>
                    <a:pt x="860911" y="185749"/>
                    <a:pt x="860911" y="177900"/>
                    <a:pt x="860911" y="170051"/>
                  </a:cubicBezTo>
                  <a:cubicBezTo>
                    <a:pt x="863420" y="177900"/>
                    <a:pt x="863420" y="185749"/>
                    <a:pt x="865929" y="193597"/>
                  </a:cubicBezTo>
                  <a:cubicBezTo>
                    <a:pt x="885997" y="204063"/>
                    <a:pt x="903557" y="214527"/>
                    <a:pt x="923625" y="224991"/>
                  </a:cubicBezTo>
                  <a:cubicBezTo>
                    <a:pt x="923625" y="222382"/>
                    <a:pt x="923625" y="219773"/>
                    <a:pt x="923625" y="219760"/>
                  </a:cubicBezTo>
                  <a:cubicBezTo>
                    <a:pt x="928641" y="219760"/>
                    <a:pt x="933661" y="219760"/>
                    <a:pt x="938677" y="219760"/>
                  </a:cubicBezTo>
                  <a:cubicBezTo>
                    <a:pt x="938677" y="232840"/>
                    <a:pt x="938677" y="248537"/>
                    <a:pt x="938677" y="261618"/>
                  </a:cubicBezTo>
                  <a:cubicBezTo>
                    <a:pt x="941186" y="261618"/>
                    <a:pt x="943693" y="261618"/>
                    <a:pt x="946202" y="261618"/>
                  </a:cubicBezTo>
                  <a:cubicBezTo>
                    <a:pt x="946202" y="277315"/>
                    <a:pt x="946202" y="293012"/>
                    <a:pt x="946202" y="311325"/>
                  </a:cubicBezTo>
                  <a:cubicBezTo>
                    <a:pt x="948711" y="311325"/>
                    <a:pt x="951220" y="311325"/>
                    <a:pt x="953729" y="311325"/>
                  </a:cubicBezTo>
                  <a:cubicBezTo>
                    <a:pt x="953729" y="319174"/>
                    <a:pt x="953729" y="327022"/>
                    <a:pt x="953729" y="334871"/>
                  </a:cubicBezTo>
                  <a:cubicBezTo>
                    <a:pt x="958745" y="334871"/>
                    <a:pt x="963761" y="334871"/>
                    <a:pt x="968779" y="334871"/>
                  </a:cubicBezTo>
                  <a:cubicBezTo>
                    <a:pt x="968779" y="347952"/>
                    <a:pt x="968779" y="358416"/>
                    <a:pt x="968779" y="371497"/>
                  </a:cubicBezTo>
                  <a:cubicBezTo>
                    <a:pt x="1001391" y="368881"/>
                    <a:pt x="1031493" y="366265"/>
                    <a:pt x="1064103" y="363648"/>
                  </a:cubicBezTo>
                  <a:cubicBezTo>
                    <a:pt x="1064103" y="350568"/>
                    <a:pt x="1064103" y="340104"/>
                    <a:pt x="1064103" y="327022"/>
                  </a:cubicBezTo>
                  <a:cubicBezTo>
                    <a:pt x="1081663" y="327022"/>
                    <a:pt x="1099223" y="327022"/>
                    <a:pt x="1114275" y="327022"/>
                  </a:cubicBezTo>
                  <a:cubicBezTo>
                    <a:pt x="1114275" y="319174"/>
                    <a:pt x="1114275" y="313941"/>
                    <a:pt x="1114275" y="306093"/>
                  </a:cubicBezTo>
                  <a:cubicBezTo>
                    <a:pt x="1149395" y="306093"/>
                    <a:pt x="1184514" y="306093"/>
                    <a:pt x="1219634" y="306093"/>
                  </a:cubicBezTo>
                  <a:cubicBezTo>
                    <a:pt x="1219634" y="311325"/>
                    <a:pt x="1219634" y="313941"/>
                    <a:pt x="1219634" y="319174"/>
                  </a:cubicBezTo>
                  <a:cubicBezTo>
                    <a:pt x="1242211" y="319174"/>
                    <a:pt x="1264787" y="319174"/>
                    <a:pt x="1287364" y="319174"/>
                  </a:cubicBezTo>
                  <a:cubicBezTo>
                    <a:pt x="1287364" y="321790"/>
                    <a:pt x="1287364" y="324407"/>
                    <a:pt x="1287364" y="327022"/>
                  </a:cubicBezTo>
                  <a:cubicBezTo>
                    <a:pt x="1292380" y="327022"/>
                    <a:pt x="1299907" y="327022"/>
                    <a:pt x="1307432" y="327022"/>
                  </a:cubicBezTo>
                  <a:cubicBezTo>
                    <a:pt x="1307432" y="329638"/>
                    <a:pt x="1307432" y="332255"/>
                    <a:pt x="1307432" y="334871"/>
                  </a:cubicBezTo>
                  <a:cubicBezTo>
                    <a:pt x="1312448" y="334871"/>
                    <a:pt x="1319975" y="334871"/>
                    <a:pt x="1324991" y="334871"/>
                  </a:cubicBezTo>
                  <a:cubicBezTo>
                    <a:pt x="1324991" y="327365"/>
                    <a:pt x="1324991" y="319860"/>
                    <a:pt x="1324991" y="312354"/>
                  </a:cubicBezTo>
                  <a:lnTo>
                    <a:pt x="1404080" y="449340"/>
                  </a:lnTo>
                  <a:lnTo>
                    <a:pt x="0" y="449340"/>
                  </a:lnTo>
                  <a:lnTo>
                    <a:pt x="0" y="387854"/>
                  </a:lnTo>
                  <a:lnTo>
                    <a:pt x="5498" y="384578"/>
                  </a:lnTo>
                  <a:cubicBezTo>
                    <a:pt x="5498" y="384578"/>
                    <a:pt x="5498" y="384578"/>
                    <a:pt x="5498" y="361033"/>
                  </a:cubicBezTo>
                  <a:cubicBezTo>
                    <a:pt x="482" y="361033"/>
                    <a:pt x="482" y="361033"/>
                    <a:pt x="482" y="334871"/>
                  </a:cubicBezTo>
                  <a:cubicBezTo>
                    <a:pt x="482" y="334871"/>
                    <a:pt x="482" y="334871"/>
                    <a:pt x="1734" y="334871"/>
                  </a:cubicBezTo>
                  <a:lnTo>
                    <a:pt x="10516" y="334871"/>
                  </a:lnTo>
                  <a:cubicBezTo>
                    <a:pt x="10516" y="332255"/>
                    <a:pt x="10516" y="332255"/>
                    <a:pt x="33093" y="332255"/>
                  </a:cubicBezTo>
                  <a:cubicBezTo>
                    <a:pt x="33093" y="332255"/>
                    <a:pt x="33093" y="332255"/>
                    <a:pt x="33093" y="330946"/>
                  </a:cubicBezTo>
                  <a:lnTo>
                    <a:pt x="33093" y="321790"/>
                  </a:lnTo>
                  <a:cubicBezTo>
                    <a:pt x="33093" y="321790"/>
                    <a:pt x="33093" y="321790"/>
                    <a:pt x="34974" y="321790"/>
                  </a:cubicBezTo>
                  <a:lnTo>
                    <a:pt x="48143" y="321790"/>
                  </a:lnTo>
                  <a:cubicBezTo>
                    <a:pt x="48143" y="321790"/>
                    <a:pt x="48143" y="321790"/>
                    <a:pt x="48143" y="190982"/>
                  </a:cubicBezTo>
                  <a:cubicBezTo>
                    <a:pt x="48143" y="190982"/>
                    <a:pt x="48143" y="190982"/>
                    <a:pt x="49398" y="190982"/>
                  </a:cubicBezTo>
                  <a:lnTo>
                    <a:pt x="58177" y="190982"/>
                  </a:lnTo>
                  <a:cubicBezTo>
                    <a:pt x="58177" y="190982"/>
                    <a:pt x="58177" y="190982"/>
                    <a:pt x="58177" y="188365"/>
                  </a:cubicBezTo>
                  <a:lnTo>
                    <a:pt x="58177" y="170051"/>
                  </a:lnTo>
                  <a:cubicBezTo>
                    <a:pt x="60686" y="170051"/>
                    <a:pt x="60686" y="170051"/>
                    <a:pt x="60686" y="117728"/>
                  </a:cubicBezTo>
                  <a:cubicBezTo>
                    <a:pt x="60686" y="117728"/>
                    <a:pt x="60686" y="117728"/>
                    <a:pt x="61941" y="117728"/>
                  </a:cubicBezTo>
                  <a:lnTo>
                    <a:pt x="70720" y="117728"/>
                  </a:lnTo>
                  <a:cubicBezTo>
                    <a:pt x="70720" y="117728"/>
                    <a:pt x="70720" y="117728"/>
                    <a:pt x="70720" y="119037"/>
                  </a:cubicBezTo>
                  <a:lnTo>
                    <a:pt x="70720" y="128193"/>
                  </a:lnTo>
                  <a:cubicBezTo>
                    <a:pt x="75737" y="128193"/>
                    <a:pt x="75737" y="128193"/>
                    <a:pt x="75737" y="125577"/>
                  </a:cubicBezTo>
                  <a:lnTo>
                    <a:pt x="75737" y="107264"/>
                  </a:lnTo>
                  <a:cubicBezTo>
                    <a:pt x="75737" y="107264"/>
                    <a:pt x="75737" y="107264"/>
                    <a:pt x="77305" y="106610"/>
                  </a:cubicBezTo>
                  <a:lnTo>
                    <a:pt x="88280" y="102032"/>
                  </a:lnTo>
                  <a:cubicBezTo>
                    <a:pt x="88280" y="102032"/>
                    <a:pt x="88280" y="102032"/>
                    <a:pt x="89534" y="102686"/>
                  </a:cubicBezTo>
                  <a:lnTo>
                    <a:pt x="98314" y="107264"/>
                  </a:lnTo>
                  <a:cubicBezTo>
                    <a:pt x="98314" y="107264"/>
                    <a:pt x="98314" y="107264"/>
                    <a:pt x="100195" y="107264"/>
                  </a:cubicBezTo>
                  <a:lnTo>
                    <a:pt x="113366" y="107264"/>
                  </a:lnTo>
                  <a:cubicBezTo>
                    <a:pt x="113366" y="107264"/>
                    <a:pt x="113366" y="107264"/>
                    <a:pt x="113366" y="73253"/>
                  </a:cubicBezTo>
                  <a:cubicBezTo>
                    <a:pt x="113366" y="73253"/>
                    <a:pt x="113366" y="73253"/>
                    <a:pt x="114620" y="73253"/>
                  </a:cubicBezTo>
                  <a:lnTo>
                    <a:pt x="123398" y="73253"/>
                  </a:lnTo>
                  <a:cubicBezTo>
                    <a:pt x="123398" y="78486"/>
                    <a:pt x="123398" y="78486"/>
                    <a:pt x="124966" y="78486"/>
                  </a:cubicBezTo>
                  <a:lnTo>
                    <a:pt x="135943" y="78486"/>
                  </a:lnTo>
                  <a:cubicBezTo>
                    <a:pt x="135943" y="73253"/>
                    <a:pt x="135943" y="73253"/>
                    <a:pt x="137197" y="73253"/>
                  </a:cubicBezTo>
                  <a:lnTo>
                    <a:pt x="145977" y="73253"/>
                  </a:lnTo>
                  <a:cubicBezTo>
                    <a:pt x="145977" y="73253"/>
                    <a:pt x="145977" y="73253"/>
                    <a:pt x="145977" y="112496"/>
                  </a:cubicBezTo>
                  <a:cubicBezTo>
                    <a:pt x="145977" y="112496"/>
                    <a:pt x="145977" y="112496"/>
                    <a:pt x="147545" y="113804"/>
                  </a:cubicBezTo>
                  <a:lnTo>
                    <a:pt x="158520" y="122961"/>
                  </a:lnTo>
                  <a:cubicBezTo>
                    <a:pt x="156011" y="130810"/>
                    <a:pt x="156011" y="130810"/>
                    <a:pt x="183605" y="130810"/>
                  </a:cubicBezTo>
                  <a:cubicBezTo>
                    <a:pt x="183605" y="130810"/>
                    <a:pt x="183605" y="130810"/>
                    <a:pt x="183605" y="129174"/>
                  </a:cubicBezTo>
                  <a:lnTo>
                    <a:pt x="183605" y="117728"/>
                  </a:lnTo>
                  <a:cubicBezTo>
                    <a:pt x="183605" y="117728"/>
                    <a:pt x="183605" y="117728"/>
                    <a:pt x="216216" y="107264"/>
                  </a:cubicBezTo>
                  <a:cubicBezTo>
                    <a:pt x="216216" y="107264"/>
                    <a:pt x="216216" y="107264"/>
                    <a:pt x="216216" y="105957"/>
                  </a:cubicBezTo>
                  <a:lnTo>
                    <a:pt x="216216" y="96799"/>
                  </a:lnTo>
                  <a:cubicBezTo>
                    <a:pt x="216216" y="96799"/>
                    <a:pt x="216216" y="96799"/>
                    <a:pt x="217157" y="96799"/>
                  </a:cubicBezTo>
                  <a:lnTo>
                    <a:pt x="223741" y="96799"/>
                  </a:lnTo>
                  <a:cubicBezTo>
                    <a:pt x="223741" y="96799"/>
                    <a:pt x="223741" y="96799"/>
                    <a:pt x="223741" y="95819"/>
                  </a:cubicBezTo>
                  <a:lnTo>
                    <a:pt x="223741" y="88950"/>
                  </a:lnTo>
                  <a:cubicBezTo>
                    <a:pt x="223741" y="88950"/>
                    <a:pt x="223741" y="88950"/>
                    <a:pt x="226250" y="88950"/>
                  </a:cubicBezTo>
                  <a:lnTo>
                    <a:pt x="243809" y="88950"/>
                  </a:lnTo>
                  <a:cubicBezTo>
                    <a:pt x="243809" y="88950"/>
                    <a:pt x="243809" y="88950"/>
                    <a:pt x="243809" y="89931"/>
                  </a:cubicBezTo>
                  <a:lnTo>
                    <a:pt x="243809" y="96799"/>
                  </a:lnTo>
                  <a:cubicBezTo>
                    <a:pt x="243809" y="96799"/>
                    <a:pt x="243809" y="96799"/>
                    <a:pt x="245691" y="96799"/>
                  </a:cubicBezTo>
                  <a:lnTo>
                    <a:pt x="258861" y="96799"/>
                  </a:lnTo>
                  <a:cubicBezTo>
                    <a:pt x="258861" y="96799"/>
                    <a:pt x="258861" y="96799"/>
                    <a:pt x="258861" y="98761"/>
                  </a:cubicBezTo>
                  <a:lnTo>
                    <a:pt x="258861" y="112496"/>
                  </a:lnTo>
                  <a:cubicBezTo>
                    <a:pt x="258861" y="112496"/>
                    <a:pt x="258861" y="112496"/>
                    <a:pt x="286455" y="112496"/>
                  </a:cubicBezTo>
                  <a:cubicBezTo>
                    <a:pt x="286455" y="112496"/>
                    <a:pt x="286455" y="112496"/>
                    <a:pt x="286455" y="111188"/>
                  </a:cubicBezTo>
                  <a:lnTo>
                    <a:pt x="286455" y="102032"/>
                  </a:lnTo>
                  <a:cubicBezTo>
                    <a:pt x="286455" y="102032"/>
                    <a:pt x="286455" y="102032"/>
                    <a:pt x="288023" y="102032"/>
                  </a:cubicBezTo>
                  <a:lnTo>
                    <a:pt x="298998" y="102032"/>
                  </a:lnTo>
                  <a:cubicBezTo>
                    <a:pt x="298998" y="102032"/>
                    <a:pt x="298998" y="102032"/>
                    <a:pt x="298998" y="100723"/>
                  </a:cubicBezTo>
                  <a:lnTo>
                    <a:pt x="298998" y="91567"/>
                  </a:lnTo>
                  <a:cubicBezTo>
                    <a:pt x="298998" y="91567"/>
                    <a:pt x="298998" y="91567"/>
                    <a:pt x="300879" y="91567"/>
                  </a:cubicBezTo>
                  <a:lnTo>
                    <a:pt x="314048" y="91567"/>
                  </a:lnTo>
                  <a:cubicBezTo>
                    <a:pt x="314048" y="91567"/>
                    <a:pt x="314048" y="91567"/>
                    <a:pt x="314048" y="92875"/>
                  </a:cubicBezTo>
                  <a:lnTo>
                    <a:pt x="314048" y="102032"/>
                  </a:lnTo>
                  <a:cubicBezTo>
                    <a:pt x="319066" y="102032"/>
                    <a:pt x="319066" y="102032"/>
                    <a:pt x="319066" y="39243"/>
                  </a:cubicBezTo>
                  <a:cubicBezTo>
                    <a:pt x="319066" y="39243"/>
                    <a:pt x="319066" y="39243"/>
                    <a:pt x="431950" y="39243"/>
                  </a:cubicBezTo>
                  <a:cubicBezTo>
                    <a:pt x="431950" y="39243"/>
                    <a:pt x="431950" y="39243"/>
                    <a:pt x="431950" y="122961"/>
                  </a:cubicBezTo>
                  <a:cubicBezTo>
                    <a:pt x="431950" y="122961"/>
                    <a:pt x="431950" y="122961"/>
                    <a:pt x="434459" y="122961"/>
                  </a:cubicBezTo>
                  <a:lnTo>
                    <a:pt x="452018" y="122961"/>
                  </a:lnTo>
                  <a:cubicBezTo>
                    <a:pt x="452018" y="122961"/>
                    <a:pt x="452018" y="122961"/>
                    <a:pt x="452018" y="28778"/>
                  </a:cubicBezTo>
                  <a:cubicBezTo>
                    <a:pt x="452018" y="28778"/>
                    <a:pt x="452018" y="28778"/>
                    <a:pt x="477104" y="15697"/>
                  </a:cubicBezTo>
                  <a:cubicBezTo>
                    <a:pt x="477104" y="15697"/>
                    <a:pt x="477104" y="15697"/>
                    <a:pt x="509716" y="15697"/>
                  </a:cubicBezTo>
                  <a:cubicBezTo>
                    <a:pt x="509716" y="15697"/>
                    <a:pt x="509716" y="15697"/>
                    <a:pt x="511911" y="137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262892D-F58D-412D-826E-99BE6DA0996A}"/>
              </a:ext>
            </a:extLst>
          </p:cNvPr>
          <p:cNvSpPr txBox="1"/>
          <p:nvPr/>
        </p:nvSpPr>
        <p:spPr>
          <a:xfrm>
            <a:off x="2568877" y="2826655"/>
            <a:ext cx="705424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What is Analytics?!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8994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581861-6FA0-40AA-8152-85012C2EC6E0}"/>
              </a:ext>
            </a:extLst>
          </p:cNvPr>
          <p:cNvSpPr/>
          <p:nvPr/>
        </p:nvSpPr>
        <p:spPr>
          <a:xfrm>
            <a:off x="0" y="1"/>
            <a:ext cx="12192000" cy="130908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30E695-8AA3-4ECC-B037-E3599E5E9D7C}"/>
              </a:ext>
            </a:extLst>
          </p:cNvPr>
          <p:cNvSpPr txBox="1"/>
          <p:nvPr/>
        </p:nvSpPr>
        <p:spPr>
          <a:xfrm>
            <a:off x="2564419" y="207110"/>
            <a:ext cx="705424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cs typeface="Arial" pitchFamily="34" charset="0"/>
              </a:rPr>
              <a:t>What is Analytics?!</a:t>
            </a:r>
            <a:endParaRPr lang="ko-KR" altLang="en-US" sz="4800" b="1" dirty="0"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4523101-DE96-4BB9-8ACB-EB6B684C4523}"/>
              </a:ext>
            </a:extLst>
          </p:cNvPr>
          <p:cNvGrpSpPr/>
          <p:nvPr/>
        </p:nvGrpSpPr>
        <p:grpSpPr>
          <a:xfrm>
            <a:off x="4353840" y="2921876"/>
            <a:ext cx="2688092" cy="2603779"/>
            <a:chOff x="580727" y="-1101880"/>
            <a:chExt cx="5067597" cy="4615133"/>
          </a:xfrm>
        </p:grpSpPr>
        <p:sp>
          <p:nvSpPr>
            <p:cNvPr id="6" name="Graphic 27">
              <a:extLst>
                <a:ext uri="{FF2B5EF4-FFF2-40B4-BE49-F238E27FC236}">
                  <a16:creationId xmlns:a16="http://schemas.microsoft.com/office/drawing/2014/main" id="{38805F08-65FE-43B2-918B-3FBD078F3D03}"/>
                </a:ext>
              </a:extLst>
            </p:cNvPr>
            <p:cNvSpPr/>
            <p:nvPr/>
          </p:nvSpPr>
          <p:spPr>
            <a:xfrm rot="60000">
              <a:off x="580727" y="-1101880"/>
              <a:ext cx="5067597" cy="4615133"/>
            </a:xfrm>
            <a:custGeom>
              <a:avLst/>
              <a:gdLst>
                <a:gd name="connsiteX0" fmla="*/ 2941389 w 4800600"/>
                <a:gd name="connsiteY0" fmla="*/ 337317 h 4371975"/>
                <a:gd name="connsiteX1" fmla="*/ 4699705 w 4800600"/>
                <a:gd name="connsiteY1" fmla="*/ 3252920 h 4371975"/>
                <a:gd name="connsiteX2" fmla="*/ 4115822 w 4800600"/>
                <a:gd name="connsiteY2" fmla="*/ 4310195 h 4371975"/>
                <a:gd name="connsiteX3" fmla="*/ 711587 w 4800600"/>
                <a:gd name="connsiteY3" fmla="*/ 4374965 h 4371975"/>
                <a:gd name="connsiteX4" fmla="*/ 87699 w 4800600"/>
                <a:gd name="connsiteY4" fmla="*/ 3340550 h 4371975"/>
                <a:gd name="connsiteX5" fmla="*/ 1733620 w 4800600"/>
                <a:gd name="connsiteY5" fmla="*/ 360177 h 4371975"/>
                <a:gd name="connsiteX6" fmla="*/ 2941389 w 4800600"/>
                <a:gd name="connsiteY6" fmla="*/ 337317 h 437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0" h="4371975">
                  <a:moveTo>
                    <a:pt x="2941389" y="337317"/>
                  </a:moveTo>
                  <a:lnTo>
                    <a:pt x="4699705" y="3252920"/>
                  </a:lnTo>
                  <a:cubicBezTo>
                    <a:pt x="4976882" y="3712977"/>
                    <a:pt x="4653032" y="4299717"/>
                    <a:pt x="4115822" y="4310195"/>
                  </a:cubicBezTo>
                  <a:lnTo>
                    <a:pt x="711587" y="4374965"/>
                  </a:lnTo>
                  <a:cubicBezTo>
                    <a:pt x="175329" y="4385442"/>
                    <a:pt x="-171381" y="3810132"/>
                    <a:pt x="87699" y="3340550"/>
                  </a:cubicBezTo>
                  <a:lnTo>
                    <a:pt x="1733620" y="360177"/>
                  </a:lnTo>
                  <a:cubicBezTo>
                    <a:pt x="1992700" y="-109405"/>
                    <a:pt x="2664212" y="-122740"/>
                    <a:pt x="2941389" y="3373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Graphic 27">
              <a:extLst>
                <a:ext uri="{FF2B5EF4-FFF2-40B4-BE49-F238E27FC236}">
                  <a16:creationId xmlns:a16="http://schemas.microsoft.com/office/drawing/2014/main" id="{E5C540E3-A398-4A43-8DF4-23BE2F42158E}"/>
                </a:ext>
              </a:extLst>
            </p:cNvPr>
            <p:cNvSpPr/>
            <p:nvPr/>
          </p:nvSpPr>
          <p:spPr>
            <a:xfrm rot="60000">
              <a:off x="867482" y="-793954"/>
              <a:ext cx="4475037" cy="4075480"/>
            </a:xfrm>
            <a:custGeom>
              <a:avLst/>
              <a:gdLst>
                <a:gd name="connsiteX0" fmla="*/ 2941389 w 4800600"/>
                <a:gd name="connsiteY0" fmla="*/ 337317 h 4371975"/>
                <a:gd name="connsiteX1" fmla="*/ 4699705 w 4800600"/>
                <a:gd name="connsiteY1" fmla="*/ 3252920 h 4371975"/>
                <a:gd name="connsiteX2" fmla="*/ 4115822 w 4800600"/>
                <a:gd name="connsiteY2" fmla="*/ 4310195 h 4371975"/>
                <a:gd name="connsiteX3" fmla="*/ 711587 w 4800600"/>
                <a:gd name="connsiteY3" fmla="*/ 4374965 h 4371975"/>
                <a:gd name="connsiteX4" fmla="*/ 87699 w 4800600"/>
                <a:gd name="connsiteY4" fmla="*/ 3340550 h 4371975"/>
                <a:gd name="connsiteX5" fmla="*/ 1733620 w 4800600"/>
                <a:gd name="connsiteY5" fmla="*/ 360177 h 4371975"/>
                <a:gd name="connsiteX6" fmla="*/ 2941389 w 4800600"/>
                <a:gd name="connsiteY6" fmla="*/ 337317 h 437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0" h="4371975">
                  <a:moveTo>
                    <a:pt x="2941389" y="337317"/>
                  </a:moveTo>
                  <a:lnTo>
                    <a:pt x="4699705" y="3252920"/>
                  </a:lnTo>
                  <a:cubicBezTo>
                    <a:pt x="4976882" y="3712977"/>
                    <a:pt x="4653032" y="4299717"/>
                    <a:pt x="4115822" y="4310195"/>
                  </a:cubicBezTo>
                  <a:lnTo>
                    <a:pt x="711587" y="4374965"/>
                  </a:lnTo>
                  <a:cubicBezTo>
                    <a:pt x="175329" y="4385442"/>
                    <a:pt x="-171381" y="3810132"/>
                    <a:pt x="87699" y="3340550"/>
                  </a:cubicBezTo>
                  <a:lnTo>
                    <a:pt x="1733620" y="360177"/>
                  </a:lnTo>
                  <a:cubicBezTo>
                    <a:pt x="1992700" y="-109405"/>
                    <a:pt x="2664212" y="-122740"/>
                    <a:pt x="2941389" y="33731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FEFA806-E159-47D8-A400-AE31BEA5A11E}"/>
              </a:ext>
            </a:extLst>
          </p:cNvPr>
          <p:cNvSpPr/>
          <p:nvPr/>
        </p:nvSpPr>
        <p:spPr>
          <a:xfrm rot="14190664">
            <a:off x="5073603" y="3964064"/>
            <a:ext cx="228659" cy="109921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AF372C2-F9FD-462D-852A-AA10BF5C5984}"/>
              </a:ext>
            </a:extLst>
          </p:cNvPr>
          <p:cNvSpPr/>
          <p:nvPr/>
        </p:nvSpPr>
        <p:spPr>
          <a:xfrm rot="18586804">
            <a:off x="5664961" y="3337377"/>
            <a:ext cx="192685" cy="92555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DB99411-A65D-43EE-B528-A948050CC090}"/>
              </a:ext>
            </a:extLst>
          </p:cNvPr>
          <p:cNvSpPr/>
          <p:nvPr/>
        </p:nvSpPr>
        <p:spPr>
          <a:xfrm rot="18742312">
            <a:off x="5907689" y="4372685"/>
            <a:ext cx="207462" cy="100162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E71897-4C89-4105-9EE7-2CDEB93C1E44}"/>
              </a:ext>
            </a:extLst>
          </p:cNvPr>
          <p:cNvGrpSpPr/>
          <p:nvPr/>
        </p:nvGrpSpPr>
        <p:grpSpPr>
          <a:xfrm>
            <a:off x="5378182" y="3898224"/>
            <a:ext cx="713360" cy="758729"/>
            <a:chOff x="1089413" y="2131797"/>
            <a:chExt cx="2968238" cy="296823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5EA2159-3979-44BC-BC4D-0EE5C4EFB0A3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0486C95-CDDC-48FB-96F6-7FE289E59839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351AD95-93F6-483E-9CEE-5E7C34ED1C3E}"/>
              </a:ext>
            </a:extLst>
          </p:cNvPr>
          <p:cNvGrpSpPr/>
          <p:nvPr/>
        </p:nvGrpSpPr>
        <p:grpSpPr>
          <a:xfrm>
            <a:off x="5324210" y="3004380"/>
            <a:ext cx="688610" cy="732405"/>
            <a:chOff x="1089413" y="2131797"/>
            <a:chExt cx="2968238" cy="296823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4F0553F-DE7D-4650-8302-4D31BB2A0B51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D151108-3E79-4382-B47A-6B8417922CF2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A0D087F-1EDF-4108-9874-164C61733794}"/>
              </a:ext>
            </a:extLst>
          </p:cNvPr>
          <p:cNvGrpSpPr/>
          <p:nvPr/>
        </p:nvGrpSpPr>
        <p:grpSpPr>
          <a:xfrm>
            <a:off x="4486064" y="4656953"/>
            <a:ext cx="688610" cy="732405"/>
            <a:chOff x="1089413" y="2131797"/>
            <a:chExt cx="2968238" cy="296823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8E47F80-7D9A-487A-B52C-8ED6A790FE66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465EA6A-58B3-4800-8AC5-F4B2D69AB7C9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38DE226-BC79-4817-A147-F5D48F6A22A4}"/>
              </a:ext>
            </a:extLst>
          </p:cNvPr>
          <p:cNvGrpSpPr/>
          <p:nvPr/>
        </p:nvGrpSpPr>
        <p:grpSpPr>
          <a:xfrm>
            <a:off x="6176268" y="4661513"/>
            <a:ext cx="688610" cy="732405"/>
            <a:chOff x="1089413" y="2131797"/>
            <a:chExt cx="2968238" cy="2968238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D422A66-FACD-40FB-90E8-7368AEEF2A24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DF902E-7B6F-49C9-9D02-75DD13D4602E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965D696-470B-48E6-8C06-B54CF2801704}"/>
              </a:ext>
            </a:extLst>
          </p:cNvPr>
          <p:cNvSpPr txBox="1"/>
          <p:nvPr/>
        </p:nvSpPr>
        <p:spPr>
          <a:xfrm>
            <a:off x="664142" y="3108972"/>
            <a:ext cx="2541348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Data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AF51CC-E8B8-42FA-9C6C-B50380110420}"/>
              </a:ext>
            </a:extLst>
          </p:cNvPr>
          <p:cNvSpPr txBox="1"/>
          <p:nvPr/>
        </p:nvSpPr>
        <p:spPr>
          <a:xfrm>
            <a:off x="664142" y="3898224"/>
            <a:ext cx="2541348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Data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FCC6026-09C9-4A90-B67F-D12C25B071CF}"/>
              </a:ext>
            </a:extLst>
          </p:cNvPr>
          <p:cNvSpPr txBox="1"/>
          <p:nvPr/>
        </p:nvSpPr>
        <p:spPr>
          <a:xfrm>
            <a:off x="656036" y="4687476"/>
            <a:ext cx="2541348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Data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8353627-1488-4868-B58B-2CB6A02C04B9}"/>
              </a:ext>
            </a:extLst>
          </p:cNvPr>
          <p:cNvCxnSpPr>
            <a:stCxn id="23" idx="3"/>
          </p:cNvCxnSpPr>
          <p:nvPr/>
        </p:nvCxnSpPr>
        <p:spPr>
          <a:xfrm>
            <a:off x="3205490" y="3370582"/>
            <a:ext cx="170284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7308FB2-C9A4-49D8-8D40-715542463028}"/>
              </a:ext>
            </a:extLst>
          </p:cNvPr>
          <p:cNvCxnSpPr>
            <a:cxnSpLocks/>
          </p:cNvCxnSpPr>
          <p:nvPr/>
        </p:nvCxnSpPr>
        <p:spPr>
          <a:xfrm>
            <a:off x="3205490" y="4159834"/>
            <a:ext cx="131424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AC61127-8B93-4EB3-8764-C5D4C29DFB5A}"/>
              </a:ext>
            </a:extLst>
          </p:cNvPr>
          <p:cNvCxnSpPr>
            <a:cxnSpLocks/>
          </p:cNvCxnSpPr>
          <p:nvPr/>
        </p:nvCxnSpPr>
        <p:spPr>
          <a:xfrm>
            <a:off x="3205490" y="4946805"/>
            <a:ext cx="925076" cy="228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643D4C2-1B97-4239-BA30-00D857A4EC3D}"/>
              </a:ext>
            </a:extLst>
          </p:cNvPr>
          <p:cNvCxnSpPr>
            <a:cxnSpLocks/>
          </p:cNvCxnSpPr>
          <p:nvPr/>
        </p:nvCxnSpPr>
        <p:spPr>
          <a:xfrm>
            <a:off x="6983959" y="4127588"/>
            <a:ext cx="119308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D657096-1088-4650-95B3-8E48FCAD64F8}"/>
              </a:ext>
            </a:extLst>
          </p:cNvPr>
          <p:cNvGrpSpPr/>
          <p:nvPr/>
        </p:nvGrpSpPr>
        <p:grpSpPr>
          <a:xfrm>
            <a:off x="8487666" y="2852817"/>
            <a:ext cx="2653066" cy="2434830"/>
            <a:chOff x="588057" y="489291"/>
            <a:chExt cx="7012893" cy="5895657"/>
          </a:xfrm>
          <a:solidFill>
            <a:schemeClr val="accent1"/>
          </a:solidFill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21244F5-74B0-4251-860F-C291663DA24D}"/>
                </a:ext>
              </a:extLst>
            </p:cNvPr>
            <p:cNvGrpSpPr/>
            <p:nvPr/>
          </p:nvGrpSpPr>
          <p:grpSpPr>
            <a:xfrm>
              <a:off x="588057" y="489291"/>
              <a:ext cx="7012893" cy="5895657"/>
              <a:chOff x="588057" y="489291"/>
              <a:chExt cx="7012893" cy="5895657"/>
            </a:xfrm>
            <a:grpFill/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1CD5FB5-0D22-4FEB-9E7E-251B8436D0A6}"/>
                  </a:ext>
                </a:extLst>
              </p:cNvPr>
              <p:cNvSpPr/>
              <p:nvPr/>
            </p:nvSpPr>
            <p:spPr>
              <a:xfrm>
                <a:off x="588057" y="489291"/>
                <a:ext cx="5731815" cy="5895657"/>
              </a:xfrm>
              <a:custGeom>
                <a:avLst/>
                <a:gdLst>
                  <a:gd name="connsiteX0" fmla="*/ 2900635 w 5731815"/>
                  <a:gd name="connsiteY0" fmla="*/ 0 h 5895657"/>
                  <a:gd name="connsiteX1" fmla="*/ 2939708 w 5731815"/>
                  <a:gd name="connsiteY1" fmla="*/ 611 h 5895657"/>
                  <a:gd name="connsiteX2" fmla="*/ 2939708 w 5731815"/>
                  <a:gd name="connsiteY2" fmla="*/ 1068227 h 5895657"/>
                  <a:gd name="connsiteX3" fmla="*/ 2919437 w 5731815"/>
                  <a:gd name="connsiteY3" fmla="*/ 1067354 h 5895657"/>
                  <a:gd name="connsiteX4" fmla="*/ 1061610 w 5731815"/>
                  <a:gd name="connsiteY4" fmla="*/ 2959366 h 5895657"/>
                  <a:gd name="connsiteX5" fmla="*/ 2950199 w 5731815"/>
                  <a:gd name="connsiteY5" fmla="*/ 4818902 h 5895657"/>
                  <a:gd name="connsiteX6" fmla="*/ 4729170 w 5731815"/>
                  <a:gd name="connsiteY6" fmla="*/ 3499518 h 5895657"/>
                  <a:gd name="connsiteX7" fmla="*/ 4747685 w 5731815"/>
                  <a:gd name="connsiteY7" fmla="*/ 3425483 h 5895657"/>
                  <a:gd name="connsiteX8" fmla="*/ 5338746 w 5731815"/>
                  <a:gd name="connsiteY8" fmla="*/ 3425483 h 5895657"/>
                  <a:gd name="connsiteX9" fmla="*/ 5303677 w 5731815"/>
                  <a:gd name="connsiteY9" fmla="*/ 3583197 h 5895657"/>
                  <a:gd name="connsiteX10" fmla="*/ 5334442 w 5731815"/>
                  <a:gd name="connsiteY10" fmla="*/ 3636182 h 5895657"/>
                  <a:gd name="connsiteX11" fmla="*/ 5717289 w 5731815"/>
                  <a:gd name="connsiteY11" fmla="*/ 3848114 h 5895657"/>
                  <a:gd name="connsiteX12" fmla="*/ 5727544 w 5731815"/>
                  <a:gd name="connsiteY12" fmla="*/ 3889135 h 5895657"/>
                  <a:gd name="connsiteX13" fmla="*/ 5609612 w 5731815"/>
                  <a:gd name="connsiteY13" fmla="*/ 4186524 h 5895657"/>
                  <a:gd name="connsiteX14" fmla="*/ 5568594 w 5731815"/>
                  <a:gd name="connsiteY14" fmla="*/ 4207032 h 5895657"/>
                  <a:gd name="connsiteX15" fmla="*/ 5238730 w 5731815"/>
                  <a:gd name="connsiteY15" fmla="*/ 4140376 h 5895657"/>
                  <a:gd name="connsiteX16" fmla="*/ 5143018 w 5731815"/>
                  <a:gd name="connsiteY16" fmla="*/ 4094230 h 5895657"/>
                  <a:gd name="connsiteX17" fmla="*/ 5095163 w 5731815"/>
                  <a:gd name="connsiteY17" fmla="*/ 4107904 h 5895657"/>
                  <a:gd name="connsiteX18" fmla="*/ 4879813 w 5731815"/>
                  <a:gd name="connsiteY18" fmla="*/ 4441183 h 5895657"/>
                  <a:gd name="connsiteX19" fmla="*/ 4886650 w 5731815"/>
                  <a:gd name="connsiteY19" fmla="*/ 4499293 h 5895657"/>
                  <a:gd name="connsiteX20" fmla="*/ 5084908 w 5731815"/>
                  <a:gd name="connsiteY20" fmla="*/ 4736863 h 5895657"/>
                  <a:gd name="connsiteX21" fmla="*/ 5119092 w 5731815"/>
                  <a:gd name="connsiteY21" fmla="*/ 4786430 h 5895657"/>
                  <a:gd name="connsiteX22" fmla="*/ 5110546 w 5731815"/>
                  <a:gd name="connsiteY22" fmla="*/ 4935125 h 5895657"/>
                  <a:gd name="connsiteX23" fmla="*/ 4939632 w 5731815"/>
                  <a:gd name="connsiteY23" fmla="*/ 5109454 h 5895657"/>
                  <a:gd name="connsiteX24" fmla="*/ 4876394 w 5731815"/>
                  <a:gd name="connsiteY24" fmla="*/ 5114582 h 5895657"/>
                  <a:gd name="connsiteX25" fmla="*/ 4616605 w 5731815"/>
                  <a:gd name="connsiteY25" fmla="*/ 4941958 h 5895657"/>
                  <a:gd name="connsiteX26" fmla="*/ 4537988 w 5731815"/>
                  <a:gd name="connsiteY26" fmla="*/ 4858214 h 5895657"/>
                  <a:gd name="connsiteX27" fmla="*/ 4481584 w 5731815"/>
                  <a:gd name="connsiteY27" fmla="*/ 4851377 h 5895657"/>
                  <a:gd name="connsiteX28" fmla="*/ 4155141 w 5731815"/>
                  <a:gd name="connsiteY28" fmla="*/ 5076982 h 5895657"/>
                  <a:gd name="connsiteX29" fmla="*/ 4136340 w 5731815"/>
                  <a:gd name="connsiteY29" fmla="*/ 5116291 h 5895657"/>
                  <a:gd name="connsiteX30" fmla="*/ 4254269 w 5731815"/>
                  <a:gd name="connsiteY30" fmla="*/ 5505974 h 5895657"/>
                  <a:gd name="connsiteX31" fmla="*/ 4202996 w 5731815"/>
                  <a:gd name="connsiteY31" fmla="*/ 5608523 h 5895657"/>
                  <a:gd name="connsiteX32" fmla="*/ 3960298 w 5731815"/>
                  <a:gd name="connsiteY32" fmla="*/ 5712778 h 5895657"/>
                  <a:gd name="connsiteX33" fmla="*/ 3903898 w 5731815"/>
                  <a:gd name="connsiteY33" fmla="*/ 5695689 h 5895657"/>
                  <a:gd name="connsiteX34" fmla="*/ 3727856 w 5731815"/>
                  <a:gd name="connsiteY34" fmla="*/ 5432481 h 5895657"/>
                  <a:gd name="connsiteX35" fmla="*/ 3686838 w 5731815"/>
                  <a:gd name="connsiteY35" fmla="*/ 5321389 h 5895657"/>
                  <a:gd name="connsiteX36" fmla="*/ 3642399 w 5731815"/>
                  <a:gd name="connsiteY36" fmla="*/ 5297460 h 5895657"/>
                  <a:gd name="connsiteX37" fmla="*/ 3245882 w 5731815"/>
                  <a:gd name="connsiteY37" fmla="*/ 5381208 h 5895657"/>
                  <a:gd name="connsiteX38" fmla="*/ 3220244 w 5731815"/>
                  <a:gd name="connsiteY38" fmla="*/ 5415389 h 5895657"/>
                  <a:gd name="connsiteX39" fmla="*/ 3172390 w 5731815"/>
                  <a:gd name="connsiteY39" fmla="*/ 5854639 h 5895657"/>
                  <a:gd name="connsiteX40" fmla="*/ 3133078 w 5731815"/>
                  <a:gd name="connsiteY40" fmla="*/ 5888820 h 5895657"/>
                  <a:gd name="connsiteX41" fmla="*/ 2967291 w 5731815"/>
                  <a:gd name="connsiteY41" fmla="*/ 5895657 h 5895657"/>
                  <a:gd name="connsiteX42" fmla="*/ 2963873 w 5731815"/>
                  <a:gd name="connsiteY42" fmla="*/ 5881983 h 5895657"/>
                  <a:gd name="connsiteX43" fmla="*/ 2823724 w 5731815"/>
                  <a:gd name="connsiteY43" fmla="*/ 5881983 h 5895657"/>
                  <a:gd name="connsiteX44" fmla="*/ 2780997 w 5731815"/>
                  <a:gd name="connsiteY44" fmla="*/ 5846093 h 5895657"/>
                  <a:gd name="connsiteX45" fmla="*/ 2716051 w 5731815"/>
                  <a:gd name="connsiteY45" fmla="*/ 5519647 h 5895657"/>
                  <a:gd name="connsiteX46" fmla="*/ 2722888 w 5731815"/>
                  <a:gd name="connsiteY46" fmla="*/ 5422226 h 5895657"/>
                  <a:gd name="connsiteX47" fmla="*/ 2688703 w 5731815"/>
                  <a:gd name="connsiteY47" fmla="*/ 5377790 h 5895657"/>
                  <a:gd name="connsiteX48" fmla="*/ 2302439 w 5731815"/>
                  <a:gd name="connsiteY48" fmla="*/ 5306006 h 5895657"/>
                  <a:gd name="connsiteX49" fmla="*/ 2252875 w 5731815"/>
                  <a:gd name="connsiteY49" fmla="*/ 5335060 h 5895657"/>
                  <a:gd name="connsiteX50" fmla="*/ 2037522 w 5731815"/>
                  <a:gd name="connsiteY50" fmla="*/ 5721324 h 5895657"/>
                  <a:gd name="connsiteX51" fmla="*/ 1999922 w 5731815"/>
                  <a:gd name="connsiteY51" fmla="*/ 5731579 h 5895657"/>
                  <a:gd name="connsiteX52" fmla="*/ 1699115 w 5731815"/>
                  <a:gd name="connsiteY52" fmla="*/ 5611941 h 5895657"/>
                  <a:gd name="connsiteX53" fmla="*/ 1680314 w 5731815"/>
                  <a:gd name="connsiteY53" fmla="*/ 5570920 h 5895657"/>
                  <a:gd name="connsiteX54" fmla="*/ 1746969 w 5731815"/>
                  <a:gd name="connsiteY54" fmla="*/ 5244478 h 5895657"/>
                  <a:gd name="connsiteX55" fmla="*/ 1794827 w 5731815"/>
                  <a:gd name="connsiteY55" fmla="*/ 5143638 h 5895657"/>
                  <a:gd name="connsiteX56" fmla="*/ 1781153 w 5731815"/>
                  <a:gd name="connsiteY56" fmla="*/ 5099199 h 5895657"/>
                  <a:gd name="connsiteX57" fmla="*/ 1441038 w 5731815"/>
                  <a:gd name="connsiteY57" fmla="*/ 4878721 h 5895657"/>
                  <a:gd name="connsiteX58" fmla="*/ 1393180 w 5731815"/>
                  <a:gd name="connsiteY58" fmla="*/ 4885558 h 5895657"/>
                  <a:gd name="connsiteX59" fmla="*/ 1044518 w 5731815"/>
                  <a:gd name="connsiteY59" fmla="*/ 5164149 h 5895657"/>
                  <a:gd name="connsiteX60" fmla="*/ 1003497 w 5731815"/>
                  <a:gd name="connsiteY60" fmla="*/ 5159021 h 5895657"/>
                  <a:gd name="connsiteX61" fmla="*/ 774473 w 5731815"/>
                  <a:gd name="connsiteY61" fmla="*/ 4936834 h 5895657"/>
                  <a:gd name="connsiteX62" fmla="*/ 771054 w 5731815"/>
                  <a:gd name="connsiteY62" fmla="*/ 4892394 h 5895657"/>
                  <a:gd name="connsiteX63" fmla="*/ 957351 w 5731815"/>
                  <a:gd name="connsiteY63" fmla="*/ 4615516 h 5895657"/>
                  <a:gd name="connsiteX64" fmla="*/ 1035972 w 5731815"/>
                  <a:gd name="connsiteY64" fmla="*/ 4543732 h 5895657"/>
                  <a:gd name="connsiteX65" fmla="*/ 1042808 w 5731815"/>
                  <a:gd name="connsiteY65" fmla="*/ 4490750 h 5895657"/>
                  <a:gd name="connsiteX66" fmla="*/ 815494 w 5731815"/>
                  <a:gd name="connsiteY66" fmla="*/ 4159177 h 5895657"/>
                  <a:gd name="connsiteX67" fmla="*/ 764217 w 5731815"/>
                  <a:gd name="connsiteY67" fmla="*/ 4150631 h 5895657"/>
                  <a:gd name="connsiteX68" fmla="*/ 340354 w 5731815"/>
                  <a:gd name="connsiteY68" fmla="*/ 4271978 h 5895657"/>
                  <a:gd name="connsiteX69" fmla="*/ 304464 w 5731815"/>
                  <a:gd name="connsiteY69" fmla="*/ 4249762 h 5895657"/>
                  <a:gd name="connsiteX70" fmla="*/ 177985 w 5731815"/>
                  <a:gd name="connsiteY70" fmla="*/ 3955791 h 5895657"/>
                  <a:gd name="connsiteX71" fmla="*/ 193368 w 5731815"/>
                  <a:gd name="connsiteY71" fmla="*/ 3913061 h 5895657"/>
                  <a:gd name="connsiteX72" fmla="*/ 471956 w 5731815"/>
                  <a:gd name="connsiteY72" fmla="*/ 3728476 h 5895657"/>
                  <a:gd name="connsiteX73" fmla="*/ 576214 w 5731815"/>
                  <a:gd name="connsiteY73" fmla="*/ 3690874 h 5895657"/>
                  <a:gd name="connsiteX74" fmla="*/ 598434 w 5731815"/>
                  <a:gd name="connsiteY74" fmla="*/ 3649856 h 5895657"/>
                  <a:gd name="connsiteX75" fmla="*/ 512977 w 5731815"/>
                  <a:gd name="connsiteY75" fmla="*/ 3249918 h 5895657"/>
                  <a:gd name="connsiteX76" fmla="*/ 477084 w 5731815"/>
                  <a:gd name="connsiteY76" fmla="*/ 3224280 h 5895657"/>
                  <a:gd name="connsiteX77" fmla="*/ 34418 w 5731815"/>
                  <a:gd name="connsiteY77" fmla="*/ 3174716 h 5895657"/>
                  <a:gd name="connsiteX78" fmla="*/ 7071 w 5731815"/>
                  <a:gd name="connsiteY78" fmla="*/ 3142241 h 5895657"/>
                  <a:gd name="connsiteX79" fmla="*/ 1947 w 5731815"/>
                  <a:gd name="connsiteY79" fmla="*/ 2817508 h 5895657"/>
                  <a:gd name="connsiteX80" fmla="*/ 34418 w 5731815"/>
                  <a:gd name="connsiteY80" fmla="*/ 2785033 h 5895657"/>
                  <a:gd name="connsiteX81" fmla="*/ 365992 w 5731815"/>
                  <a:gd name="connsiteY81" fmla="*/ 2718377 h 5895657"/>
                  <a:gd name="connsiteX82" fmla="*/ 463410 w 5731815"/>
                  <a:gd name="connsiteY82" fmla="*/ 2725214 h 5895657"/>
                  <a:gd name="connsiteX83" fmla="*/ 507849 w 5731815"/>
                  <a:gd name="connsiteY83" fmla="*/ 2689321 h 5895657"/>
                  <a:gd name="connsiteX84" fmla="*/ 577924 w 5731815"/>
                  <a:gd name="connsiteY84" fmla="*/ 2308184 h 5895657"/>
                  <a:gd name="connsiteX85" fmla="*/ 543739 w 5731815"/>
                  <a:gd name="connsiteY85" fmla="*/ 2253492 h 5895657"/>
                  <a:gd name="connsiteX86" fmla="*/ 162606 w 5731815"/>
                  <a:gd name="connsiteY86" fmla="*/ 2039851 h 5895657"/>
                  <a:gd name="connsiteX87" fmla="*/ 152347 w 5731815"/>
                  <a:gd name="connsiteY87" fmla="*/ 2007376 h 5895657"/>
                  <a:gd name="connsiteX88" fmla="*/ 273698 w 5731815"/>
                  <a:gd name="connsiteY88" fmla="*/ 1701441 h 5895657"/>
                  <a:gd name="connsiteX89" fmla="*/ 311297 w 5731815"/>
                  <a:gd name="connsiteY89" fmla="*/ 1684352 h 5895657"/>
                  <a:gd name="connsiteX90" fmla="*/ 742001 w 5731815"/>
                  <a:gd name="connsiteY90" fmla="*/ 1798863 h 5895657"/>
                  <a:gd name="connsiteX91" fmla="*/ 784728 w 5731815"/>
                  <a:gd name="connsiteY91" fmla="*/ 1785189 h 5895657"/>
                  <a:gd name="connsiteX92" fmla="*/ 1001787 w 5731815"/>
                  <a:gd name="connsiteY92" fmla="*/ 1448491 h 5895657"/>
                  <a:gd name="connsiteX93" fmla="*/ 1003497 w 5731815"/>
                  <a:gd name="connsiteY93" fmla="*/ 1402343 h 5895657"/>
                  <a:gd name="connsiteX94" fmla="*/ 789856 w 5731815"/>
                  <a:gd name="connsiteY94" fmla="*/ 1149393 h 5895657"/>
                  <a:gd name="connsiteX95" fmla="*/ 757384 w 5731815"/>
                  <a:gd name="connsiteY95" fmla="*/ 1103245 h 5895657"/>
                  <a:gd name="connsiteX96" fmla="*/ 764217 w 5731815"/>
                  <a:gd name="connsiteY96" fmla="*/ 961387 h 5895657"/>
                  <a:gd name="connsiteX97" fmla="*/ 940259 w 5731815"/>
                  <a:gd name="connsiteY97" fmla="*/ 781930 h 5895657"/>
                  <a:gd name="connsiteX98" fmla="*/ 994951 w 5731815"/>
                  <a:gd name="connsiteY98" fmla="*/ 776802 h 5895657"/>
                  <a:gd name="connsiteX99" fmla="*/ 1261577 w 5731815"/>
                  <a:gd name="connsiteY99" fmla="*/ 954550 h 5895657"/>
                  <a:gd name="connsiteX100" fmla="*/ 1335070 w 5731815"/>
                  <a:gd name="connsiteY100" fmla="*/ 1031461 h 5895657"/>
                  <a:gd name="connsiteX101" fmla="*/ 1398307 w 5731815"/>
                  <a:gd name="connsiteY101" fmla="*/ 1040007 h 5895657"/>
                  <a:gd name="connsiteX102" fmla="*/ 1721335 w 5731815"/>
                  <a:gd name="connsiteY102" fmla="*/ 817820 h 5895657"/>
                  <a:gd name="connsiteX103" fmla="*/ 1738423 w 5731815"/>
                  <a:gd name="connsiteY103" fmla="*/ 775093 h 5895657"/>
                  <a:gd name="connsiteX104" fmla="*/ 1630750 w 5731815"/>
                  <a:gd name="connsiteY104" fmla="*/ 423009 h 5895657"/>
                  <a:gd name="connsiteX105" fmla="*/ 1704242 w 5731815"/>
                  <a:gd name="connsiteY105" fmla="*/ 272606 h 5895657"/>
                  <a:gd name="connsiteX106" fmla="*/ 1916174 w 5731815"/>
                  <a:gd name="connsiteY106" fmla="*/ 183733 h 5895657"/>
                  <a:gd name="connsiteX107" fmla="*/ 1972575 w 5731815"/>
                  <a:gd name="connsiteY107" fmla="*/ 199113 h 5895657"/>
                  <a:gd name="connsiteX108" fmla="*/ 2148617 w 5731815"/>
                  <a:gd name="connsiteY108" fmla="*/ 462321 h 5895657"/>
                  <a:gd name="connsiteX109" fmla="*/ 2189638 w 5731815"/>
                  <a:gd name="connsiteY109" fmla="*/ 569995 h 5895657"/>
                  <a:gd name="connsiteX110" fmla="*/ 2237492 w 5731815"/>
                  <a:gd name="connsiteY110" fmla="*/ 597342 h 5895657"/>
                  <a:gd name="connsiteX111" fmla="*/ 2625466 w 5731815"/>
                  <a:gd name="connsiteY111" fmla="*/ 515303 h 5895657"/>
                  <a:gd name="connsiteX112" fmla="*/ 2656228 w 5731815"/>
                  <a:gd name="connsiteY112" fmla="*/ 475995 h 5895657"/>
                  <a:gd name="connsiteX113" fmla="*/ 2705795 w 5731815"/>
                  <a:gd name="connsiteY113" fmla="*/ 36748 h 5895657"/>
                  <a:gd name="connsiteX114" fmla="*/ 2736558 w 5731815"/>
                  <a:gd name="connsiteY114" fmla="*/ 7692 h 5895657"/>
                  <a:gd name="connsiteX115" fmla="*/ 2900635 w 5731815"/>
                  <a:gd name="connsiteY115" fmla="*/ 0 h 5895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5731815" h="5895657">
                    <a:moveTo>
                      <a:pt x="2900635" y="0"/>
                    </a:moveTo>
                    <a:lnTo>
                      <a:pt x="2939708" y="611"/>
                    </a:lnTo>
                    <a:lnTo>
                      <a:pt x="2939708" y="1068227"/>
                    </a:lnTo>
                    <a:lnTo>
                      <a:pt x="2919437" y="1067354"/>
                    </a:lnTo>
                    <a:cubicBezTo>
                      <a:pt x="1893958" y="1074191"/>
                      <a:pt x="1054770" y="1891157"/>
                      <a:pt x="1061610" y="2959366"/>
                    </a:cubicBezTo>
                    <a:cubicBezTo>
                      <a:pt x="1070152" y="3983135"/>
                      <a:pt x="1885412" y="4810356"/>
                      <a:pt x="2950199" y="4818902"/>
                    </a:cubicBezTo>
                    <a:cubicBezTo>
                      <a:pt x="3780626" y="4805015"/>
                      <a:pt x="4493709" y="4273241"/>
                      <a:pt x="4729170" y="3499518"/>
                    </a:cubicBezTo>
                    <a:lnTo>
                      <a:pt x="4747685" y="3425483"/>
                    </a:lnTo>
                    <a:lnTo>
                      <a:pt x="5338746" y="3425483"/>
                    </a:lnTo>
                    <a:lnTo>
                      <a:pt x="5303677" y="3583197"/>
                    </a:lnTo>
                    <a:cubicBezTo>
                      <a:pt x="5295131" y="3613963"/>
                      <a:pt x="5305386" y="3629345"/>
                      <a:pt x="5334442" y="3636182"/>
                    </a:cubicBezTo>
                    <a:cubicBezTo>
                      <a:pt x="5481428" y="3672072"/>
                      <a:pt x="5589105" y="3778040"/>
                      <a:pt x="5717289" y="3848114"/>
                    </a:cubicBezTo>
                    <a:cubicBezTo>
                      <a:pt x="5734381" y="3858369"/>
                      <a:pt x="5734381" y="3872043"/>
                      <a:pt x="5727544" y="3889135"/>
                    </a:cubicBezTo>
                    <a:cubicBezTo>
                      <a:pt x="5693360" y="3989972"/>
                      <a:pt x="5652342" y="4089103"/>
                      <a:pt x="5609612" y="4186524"/>
                    </a:cubicBezTo>
                    <a:cubicBezTo>
                      <a:pt x="5601066" y="4205322"/>
                      <a:pt x="5589105" y="4212159"/>
                      <a:pt x="5568594" y="4207032"/>
                    </a:cubicBezTo>
                    <a:cubicBezTo>
                      <a:pt x="5459208" y="4184815"/>
                      <a:pt x="5348116" y="4164305"/>
                      <a:pt x="5238730" y="4140376"/>
                    </a:cubicBezTo>
                    <a:cubicBezTo>
                      <a:pt x="5204549" y="4131830"/>
                      <a:pt x="5173783" y="4111322"/>
                      <a:pt x="5143018" y="4094230"/>
                    </a:cubicBezTo>
                    <a:cubicBezTo>
                      <a:pt x="5120801" y="4082266"/>
                      <a:pt x="5108837" y="4083975"/>
                      <a:pt x="5095163" y="4107904"/>
                    </a:cubicBezTo>
                    <a:cubicBezTo>
                      <a:pt x="5031926" y="4224124"/>
                      <a:pt x="4961852" y="4336928"/>
                      <a:pt x="4879813" y="4441183"/>
                    </a:cubicBezTo>
                    <a:cubicBezTo>
                      <a:pt x="4861012" y="4465112"/>
                      <a:pt x="4857593" y="4480495"/>
                      <a:pt x="4886650" y="4499293"/>
                    </a:cubicBezTo>
                    <a:cubicBezTo>
                      <a:pt x="4977234" y="4557406"/>
                      <a:pt x="5021670" y="4654824"/>
                      <a:pt x="5084908" y="4736863"/>
                    </a:cubicBezTo>
                    <a:cubicBezTo>
                      <a:pt x="5096872" y="4752246"/>
                      <a:pt x="5107128" y="4769338"/>
                      <a:pt x="5119092" y="4786430"/>
                    </a:cubicBezTo>
                    <a:cubicBezTo>
                      <a:pt x="5187457" y="4885558"/>
                      <a:pt x="5184039" y="4851377"/>
                      <a:pt x="5110546" y="4935125"/>
                    </a:cubicBezTo>
                    <a:cubicBezTo>
                      <a:pt x="5057564" y="4996653"/>
                      <a:pt x="4996032" y="5051344"/>
                      <a:pt x="4939632" y="5109454"/>
                    </a:cubicBezTo>
                    <a:cubicBezTo>
                      <a:pt x="4919121" y="5131674"/>
                      <a:pt x="4902033" y="5131674"/>
                      <a:pt x="4876394" y="5114582"/>
                    </a:cubicBezTo>
                    <a:cubicBezTo>
                      <a:pt x="4790937" y="5056472"/>
                      <a:pt x="4703771" y="4998362"/>
                      <a:pt x="4616605" y="4941958"/>
                    </a:cubicBezTo>
                    <a:cubicBezTo>
                      <a:pt x="4584133" y="4919742"/>
                      <a:pt x="4561913" y="4887267"/>
                      <a:pt x="4537988" y="4858214"/>
                    </a:cubicBezTo>
                    <a:cubicBezTo>
                      <a:pt x="4519186" y="4835994"/>
                      <a:pt x="4503803" y="4832575"/>
                      <a:pt x="4481584" y="4851377"/>
                    </a:cubicBezTo>
                    <a:cubicBezTo>
                      <a:pt x="4379035" y="4935125"/>
                      <a:pt x="4269652" y="5010326"/>
                      <a:pt x="4155141" y="5076982"/>
                    </a:cubicBezTo>
                    <a:cubicBezTo>
                      <a:pt x="4139759" y="5085528"/>
                      <a:pt x="4122666" y="5094074"/>
                      <a:pt x="4136340" y="5116291"/>
                    </a:cubicBezTo>
                    <a:cubicBezTo>
                      <a:pt x="4214961" y="5234223"/>
                      <a:pt x="4220088" y="5374371"/>
                      <a:pt x="4254269" y="5505974"/>
                    </a:cubicBezTo>
                    <a:cubicBezTo>
                      <a:pt x="4274779" y="5582885"/>
                      <a:pt x="4279907" y="5572630"/>
                      <a:pt x="4202996" y="5608523"/>
                    </a:cubicBezTo>
                    <a:cubicBezTo>
                      <a:pt x="4122666" y="5646122"/>
                      <a:pt x="4040628" y="5678597"/>
                      <a:pt x="3960298" y="5712778"/>
                    </a:cubicBezTo>
                    <a:cubicBezTo>
                      <a:pt x="3934660" y="5723033"/>
                      <a:pt x="3919281" y="5719615"/>
                      <a:pt x="3903898" y="5695689"/>
                    </a:cubicBezTo>
                    <a:cubicBezTo>
                      <a:pt x="3845788" y="5606814"/>
                      <a:pt x="3785969" y="5521357"/>
                      <a:pt x="3727856" y="5432481"/>
                    </a:cubicBezTo>
                    <a:cubicBezTo>
                      <a:pt x="3705639" y="5398300"/>
                      <a:pt x="3697093" y="5358988"/>
                      <a:pt x="3686838" y="5321389"/>
                    </a:cubicBezTo>
                    <a:cubicBezTo>
                      <a:pt x="3680001" y="5297460"/>
                      <a:pt x="3668037" y="5290623"/>
                      <a:pt x="3642399" y="5297460"/>
                    </a:cubicBezTo>
                    <a:cubicBezTo>
                      <a:pt x="3512505" y="5336769"/>
                      <a:pt x="3380903" y="5364116"/>
                      <a:pt x="3245882" y="5381208"/>
                    </a:cubicBezTo>
                    <a:cubicBezTo>
                      <a:pt x="3223662" y="5384627"/>
                      <a:pt x="3216826" y="5394879"/>
                      <a:pt x="3220244" y="5415389"/>
                    </a:cubicBezTo>
                    <a:cubicBezTo>
                      <a:pt x="3244173" y="5565793"/>
                      <a:pt x="3189479" y="5707650"/>
                      <a:pt x="3172390" y="5854639"/>
                    </a:cubicBezTo>
                    <a:cubicBezTo>
                      <a:pt x="3168971" y="5880274"/>
                      <a:pt x="3155297" y="5888820"/>
                      <a:pt x="3133078" y="5888820"/>
                    </a:cubicBezTo>
                    <a:cubicBezTo>
                      <a:pt x="3078387" y="5890529"/>
                      <a:pt x="3021986" y="5893948"/>
                      <a:pt x="2967291" y="5895657"/>
                    </a:cubicBezTo>
                    <a:cubicBezTo>
                      <a:pt x="2963873" y="5883692"/>
                      <a:pt x="2963873" y="5883692"/>
                      <a:pt x="2963873" y="5881983"/>
                    </a:cubicBezTo>
                    <a:cubicBezTo>
                      <a:pt x="2917728" y="5881983"/>
                      <a:pt x="2869870" y="5881983"/>
                      <a:pt x="2823724" y="5881983"/>
                    </a:cubicBezTo>
                    <a:cubicBezTo>
                      <a:pt x="2798086" y="5881983"/>
                      <a:pt x="2784416" y="5871728"/>
                      <a:pt x="2780997" y="5846093"/>
                    </a:cubicBezTo>
                    <a:cubicBezTo>
                      <a:pt x="2760487" y="5736707"/>
                      <a:pt x="2736558" y="5629030"/>
                      <a:pt x="2716051" y="5519647"/>
                    </a:cubicBezTo>
                    <a:cubicBezTo>
                      <a:pt x="2709214" y="5487172"/>
                      <a:pt x="2719469" y="5454701"/>
                      <a:pt x="2722888" y="5422226"/>
                    </a:cubicBezTo>
                    <a:cubicBezTo>
                      <a:pt x="2726306" y="5394879"/>
                      <a:pt x="2719469" y="5381208"/>
                      <a:pt x="2688703" y="5377790"/>
                    </a:cubicBezTo>
                    <a:cubicBezTo>
                      <a:pt x="2558810" y="5364116"/>
                      <a:pt x="2428914" y="5340187"/>
                      <a:pt x="2302439" y="5306006"/>
                    </a:cubicBezTo>
                    <a:cubicBezTo>
                      <a:pt x="2275091" y="5299169"/>
                      <a:pt x="2259712" y="5307715"/>
                      <a:pt x="2252875" y="5335060"/>
                    </a:cubicBezTo>
                    <a:cubicBezTo>
                      <a:pt x="2216982" y="5483754"/>
                      <a:pt x="2109308" y="5591431"/>
                      <a:pt x="2037522" y="5721324"/>
                    </a:cubicBezTo>
                    <a:cubicBezTo>
                      <a:pt x="2028979" y="5736707"/>
                      <a:pt x="2015305" y="5736707"/>
                      <a:pt x="1999922" y="5731579"/>
                    </a:cubicBezTo>
                    <a:cubicBezTo>
                      <a:pt x="1897376" y="5697398"/>
                      <a:pt x="1796536" y="5656377"/>
                      <a:pt x="1699115" y="5611941"/>
                    </a:cubicBezTo>
                    <a:cubicBezTo>
                      <a:pt x="1678604" y="5603395"/>
                      <a:pt x="1676895" y="5588012"/>
                      <a:pt x="1680314" y="5570920"/>
                    </a:cubicBezTo>
                    <a:cubicBezTo>
                      <a:pt x="1702533" y="5461538"/>
                      <a:pt x="1721335" y="5352152"/>
                      <a:pt x="1746969" y="5244478"/>
                    </a:cubicBezTo>
                    <a:cubicBezTo>
                      <a:pt x="1755515" y="5208585"/>
                      <a:pt x="1776026" y="5176110"/>
                      <a:pt x="1794827" y="5143638"/>
                    </a:cubicBezTo>
                    <a:cubicBezTo>
                      <a:pt x="1806792" y="5123128"/>
                      <a:pt x="1803373" y="5111163"/>
                      <a:pt x="1781153" y="5099199"/>
                    </a:cubicBezTo>
                    <a:cubicBezTo>
                      <a:pt x="1661512" y="5035961"/>
                      <a:pt x="1548711" y="4960759"/>
                      <a:pt x="1441038" y="4878721"/>
                    </a:cubicBezTo>
                    <a:cubicBezTo>
                      <a:pt x="1422236" y="4863341"/>
                      <a:pt x="1408563" y="4863341"/>
                      <a:pt x="1393180" y="4885558"/>
                    </a:cubicBezTo>
                    <a:cubicBezTo>
                      <a:pt x="1304304" y="5010326"/>
                      <a:pt x="1162446" y="5071855"/>
                      <a:pt x="1044518" y="5164149"/>
                    </a:cubicBezTo>
                    <a:cubicBezTo>
                      <a:pt x="1029135" y="5176110"/>
                      <a:pt x="1017170" y="5170985"/>
                      <a:pt x="1003497" y="5159021"/>
                    </a:cubicBezTo>
                    <a:cubicBezTo>
                      <a:pt x="923167" y="5088947"/>
                      <a:pt x="847965" y="5012036"/>
                      <a:pt x="774473" y="4936834"/>
                    </a:cubicBezTo>
                    <a:cubicBezTo>
                      <a:pt x="760802" y="4921451"/>
                      <a:pt x="759090" y="4909486"/>
                      <a:pt x="771054" y="4892394"/>
                    </a:cubicBezTo>
                    <a:cubicBezTo>
                      <a:pt x="832582" y="4800100"/>
                      <a:pt x="894114" y="4707810"/>
                      <a:pt x="957351" y="4615516"/>
                    </a:cubicBezTo>
                    <a:cubicBezTo>
                      <a:pt x="977859" y="4586459"/>
                      <a:pt x="1008624" y="4567658"/>
                      <a:pt x="1035972" y="4543732"/>
                    </a:cubicBezTo>
                    <a:cubicBezTo>
                      <a:pt x="1056482" y="4526640"/>
                      <a:pt x="1059901" y="4511257"/>
                      <a:pt x="1042808" y="4490750"/>
                    </a:cubicBezTo>
                    <a:cubicBezTo>
                      <a:pt x="959061" y="4386492"/>
                      <a:pt x="882150" y="4277106"/>
                      <a:pt x="815494" y="4159177"/>
                    </a:cubicBezTo>
                    <a:cubicBezTo>
                      <a:pt x="800111" y="4131830"/>
                      <a:pt x="784728" y="4136957"/>
                      <a:pt x="764217" y="4150631"/>
                    </a:cubicBezTo>
                    <a:cubicBezTo>
                      <a:pt x="634324" y="4230960"/>
                      <a:pt x="482211" y="4232670"/>
                      <a:pt x="340354" y="4271978"/>
                    </a:cubicBezTo>
                    <a:cubicBezTo>
                      <a:pt x="321552" y="4277106"/>
                      <a:pt x="311297" y="4266851"/>
                      <a:pt x="304464" y="4249762"/>
                    </a:cubicBezTo>
                    <a:cubicBezTo>
                      <a:pt x="258315" y="4154049"/>
                      <a:pt x="215588" y="4054919"/>
                      <a:pt x="177985" y="3955791"/>
                    </a:cubicBezTo>
                    <a:cubicBezTo>
                      <a:pt x="171148" y="3935281"/>
                      <a:pt x="176276" y="3923316"/>
                      <a:pt x="193368" y="3913061"/>
                    </a:cubicBezTo>
                    <a:cubicBezTo>
                      <a:pt x="285662" y="3851533"/>
                      <a:pt x="376247" y="3788295"/>
                      <a:pt x="471956" y="3728476"/>
                    </a:cubicBezTo>
                    <a:cubicBezTo>
                      <a:pt x="502722" y="3709675"/>
                      <a:pt x="540321" y="3701129"/>
                      <a:pt x="576214" y="3690874"/>
                    </a:cubicBezTo>
                    <a:cubicBezTo>
                      <a:pt x="598434" y="3684037"/>
                      <a:pt x="605268" y="3673782"/>
                      <a:pt x="598434" y="3649856"/>
                    </a:cubicBezTo>
                    <a:cubicBezTo>
                      <a:pt x="559122" y="3518250"/>
                      <a:pt x="531778" y="3384939"/>
                      <a:pt x="512977" y="3249918"/>
                    </a:cubicBezTo>
                    <a:cubicBezTo>
                      <a:pt x="509559" y="3227698"/>
                      <a:pt x="499303" y="3220861"/>
                      <a:pt x="477084" y="3224280"/>
                    </a:cubicBezTo>
                    <a:cubicBezTo>
                      <a:pt x="324971" y="3249918"/>
                      <a:pt x="181404" y="3191808"/>
                      <a:pt x="34418" y="3174716"/>
                    </a:cubicBezTo>
                    <a:cubicBezTo>
                      <a:pt x="15617" y="3173007"/>
                      <a:pt x="8784" y="3161042"/>
                      <a:pt x="7071" y="3142241"/>
                    </a:cubicBezTo>
                    <a:cubicBezTo>
                      <a:pt x="-3181" y="3034567"/>
                      <a:pt x="238" y="2926891"/>
                      <a:pt x="1947" y="2817508"/>
                    </a:cubicBezTo>
                    <a:cubicBezTo>
                      <a:pt x="1947" y="2796997"/>
                      <a:pt x="15617" y="2788451"/>
                      <a:pt x="34418" y="2785033"/>
                    </a:cubicBezTo>
                    <a:cubicBezTo>
                      <a:pt x="145514" y="2762813"/>
                      <a:pt x="254896" y="2740597"/>
                      <a:pt x="365992" y="2718377"/>
                    </a:cubicBezTo>
                    <a:cubicBezTo>
                      <a:pt x="398463" y="2711540"/>
                      <a:pt x="430938" y="2721795"/>
                      <a:pt x="463410" y="2725214"/>
                    </a:cubicBezTo>
                    <a:cubicBezTo>
                      <a:pt x="490757" y="2728633"/>
                      <a:pt x="504431" y="2718377"/>
                      <a:pt x="507849" y="2689321"/>
                    </a:cubicBezTo>
                    <a:cubicBezTo>
                      <a:pt x="521523" y="2561136"/>
                      <a:pt x="545449" y="2432952"/>
                      <a:pt x="577924" y="2308184"/>
                    </a:cubicBezTo>
                    <a:cubicBezTo>
                      <a:pt x="586470" y="2275712"/>
                      <a:pt x="574505" y="2260329"/>
                      <a:pt x="543739" y="2253492"/>
                    </a:cubicBezTo>
                    <a:cubicBezTo>
                      <a:pt x="398463" y="2215893"/>
                      <a:pt x="289081" y="2109925"/>
                      <a:pt x="162606" y="2039851"/>
                    </a:cubicBezTo>
                    <a:cubicBezTo>
                      <a:pt x="148929" y="2033014"/>
                      <a:pt x="148929" y="2021050"/>
                      <a:pt x="152347" y="2007376"/>
                    </a:cubicBezTo>
                    <a:cubicBezTo>
                      <a:pt x="186531" y="1903121"/>
                      <a:pt x="229258" y="1802281"/>
                      <a:pt x="273698" y="1701441"/>
                    </a:cubicBezTo>
                    <a:cubicBezTo>
                      <a:pt x="282244" y="1682643"/>
                      <a:pt x="295917" y="1679225"/>
                      <a:pt x="311297" y="1684352"/>
                    </a:cubicBezTo>
                    <a:cubicBezTo>
                      <a:pt x="454867" y="1721952"/>
                      <a:pt x="608689" y="1718533"/>
                      <a:pt x="742001" y="1798863"/>
                    </a:cubicBezTo>
                    <a:cubicBezTo>
                      <a:pt x="764217" y="1812536"/>
                      <a:pt x="774473" y="1803990"/>
                      <a:pt x="784728" y="1785189"/>
                    </a:cubicBezTo>
                    <a:cubicBezTo>
                      <a:pt x="847965" y="1667260"/>
                      <a:pt x="921458" y="1554456"/>
                      <a:pt x="1001787" y="1448491"/>
                    </a:cubicBezTo>
                    <a:cubicBezTo>
                      <a:pt x="1012043" y="1434818"/>
                      <a:pt x="1029135" y="1419435"/>
                      <a:pt x="1003497" y="1402343"/>
                    </a:cubicBezTo>
                    <a:cubicBezTo>
                      <a:pt x="906078" y="1339105"/>
                      <a:pt x="856511" y="1238269"/>
                      <a:pt x="789856" y="1149393"/>
                    </a:cubicBezTo>
                    <a:cubicBezTo>
                      <a:pt x="777891" y="1134010"/>
                      <a:pt x="769348" y="1118627"/>
                      <a:pt x="757384" y="1103245"/>
                    </a:cubicBezTo>
                    <a:cubicBezTo>
                      <a:pt x="704398" y="1028043"/>
                      <a:pt x="702689" y="1026333"/>
                      <a:pt x="764217" y="961387"/>
                    </a:cubicBezTo>
                    <a:cubicBezTo>
                      <a:pt x="822331" y="899859"/>
                      <a:pt x="882150" y="841749"/>
                      <a:pt x="940259" y="781930"/>
                    </a:cubicBezTo>
                    <a:cubicBezTo>
                      <a:pt x="959061" y="763129"/>
                      <a:pt x="974443" y="761419"/>
                      <a:pt x="994951" y="776802"/>
                    </a:cubicBezTo>
                    <a:cubicBezTo>
                      <a:pt x="1083826" y="836621"/>
                      <a:pt x="1172702" y="894731"/>
                      <a:pt x="1261577" y="954550"/>
                    </a:cubicBezTo>
                    <a:cubicBezTo>
                      <a:pt x="1292340" y="975061"/>
                      <a:pt x="1312850" y="1004117"/>
                      <a:pt x="1335070" y="1031461"/>
                    </a:cubicBezTo>
                    <a:cubicBezTo>
                      <a:pt x="1353871" y="1057099"/>
                      <a:pt x="1370960" y="1062227"/>
                      <a:pt x="1398307" y="1040007"/>
                    </a:cubicBezTo>
                    <a:cubicBezTo>
                      <a:pt x="1499147" y="956259"/>
                      <a:pt x="1608530" y="882767"/>
                      <a:pt x="1721335" y="817820"/>
                    </a:cubicBezTo>
                    <a:cubicBezTo>
                      <a:pt x="1738423" y="807565"/>
                      <a:pt x="1753806" y="797310"/>
                      <a:pt x="1738423" y="775093"/>
                    </a:cubicBezTo>
                    <a:cubicBezTo>
                      <a:pt x="1664931" y="669125"/>
                      <a:pt x="1659806" y="542651"/>
                      <a:pt x="1630750" y="423009"/>
                    </a:cubicBezTo>
                    <a:cubicBezTo>
                      <a:pt x="1605112" y="318754"/>
                      <a:pt x="1608530" y="320464"/>
                      <a:pt x="1704242" y="272606"/>
                    </a:cubicBezTo>
                    <a:cubicBezTo>
                      <a:pt x="1772607" y="238425"/>
                      <a:pt x="1846100" y="212787"/>
                      <a:pt x="1916174" y="183733"/>
                    </a:cubicBezTo>
                    <a:cubicBezTo>
                      <a:pt x="1941812" y="173478"/>
                      <a:pt x="1957195" y="175187"/>
                      <a:pt x="1972575" y="199113"/>
                    </a:cubicBezTo>
                    <a:cubicBezTo>
                      <a:pt x="2030688" y="287989"/>
                      <a:pt x="2088798" y="375155"/>
                      <a:pt x="2148617" y="462321"/>
                    </a:cubicBezTo>
                    <a:cubicBezTo>
                      <a:pt x="2170836" y="494793"/>
                      <a:pt x="2177673" y="532395"/>
                      <a:pt x="2189638" y="569995"/>
                    </a:cubicBezTo>
                    <a:cubicBezTo>
                      <a:pt x="2198180" y="597342"/>
                      <a:pt x="2210145" y="605888"/>
                      <a:pt x="2237492" y="597342"/>
                    </a:cubicBezTo>
                    <a:cubicBezTo>
                      <a:pt x="2363967" y="559743"/>
                      <a:pt x="2493861" y="532395"/>
                      <a:pt x="2625466" y="515303"/>
                    </a:cubicBezTo>
                    <a:cubicBezTo>
                      <a:pt x="2651101" y="511885"/>
                      <a:pt x="2659647" y="501630"/>
                      <a:pt x="2656228" y="475995"/>
                    </a:cubicBezTo>
                    <a:cubicBezTo>
                      <a:pt x="2634012" y="325591"/>
                      <a:pt x="2688703" y="183733"/>
                      <a:pt x="2705795" y="36748"/>
                    </a:cubicBezTo>
                    <a:cubicBezTo>
                      <a:pt x="2707505" y="19656"/>
                      <a:pt x="2717760" y="9401"/>
                      <a:pt x="2736558" y="7692"/>
                    </a:cubicBezTo>
                    <a:cubicBezTo>
                      <a:pt x="2791251" y="1709"/>
                      <a:pt x="2845943" y="0"/>
                      <a:pt x="2900635" y="0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97418FF-E3AA-4BE7-9465-B12FAE2D6FBA}"/>
                  </a:ext>
                </a:extLst>
              </p:cNvPr>
              <p:cNvSpPr/>
              <p:nvPr/>
            </p:nvSpPr>
            <p:spPr>
              <a:xfrm flipH="1">
                <a:off x="1635010" y="971550"/>
                <a:ext cx="5965940" cy="2951634"/>
              </a:xfrm>
              <a:custGeom>
                <a:avLst/>
                <a:gdLst>
                  <a:gd name="connsiteX0" fmla="*/ 5965877 w 5965940"/>
                  <a:gd name="connsiteY0" fmla="*/ 2951052 h 2951634"/>
                  <a:gd name="connsiteX1" fmla="*/ 5965874 w 5965940"/>
                  <a:gd name="connsiteY1" fmla="*/ 2951052 h 2951634"/>
                  <a:gd name="connsiteX2" fmla="*/ 5965877 w 5965940"/>
                  <a:gd name="connsiteY2" fmla="*/ 2951634 h 2951634"/>
                  <a:gd name="connsiteX3" fmla="*/ 2224803 w 5965940"/>
                  <a:gd name="connsiteY3" fmla="*/ 1672633 h 2951634"/>
                  <a:gd name="connsiteX4" fmla="*/ 2252320 w 5965940"/>
                  <a:gd name="connsiteY4" fmla="*/ 1702545 h 2951634"/>
                  <a:gd name="connsiteX5" fmla="*/ 2252320 w 5965940"/>
                  <a:gd name="connsiteY5" fmla="*/ 1866318 h 2951634"/>
                  <a:gd name="connsiteX6" fmla="*/ 2193129 w 5965940"/>
                  <a:gd name="connsiteY6" fmla="*/ 1866318 h 2951634"/>
                  <a:gd name="connsiteX7" fmla="*/ 2193695 w 5965940"/>
                  <a:gd name="connsiteY7" fmla="*/ 1701348 h 2951634"/>
                  <a:gd name="connsiteX8" fmla="*/ 2224803 w 5965940"/>
                  <a:gd name="connsiteY8" fmla="*/ 1672633 h 2951634"/>
                  <a:gd name="connsiteX9" fmla="*/ 2547842 w 5965940"/>
                  <a:gd name="connsiteY9" fmla="*/ 1574524 h 2951634"/>
                  <a:gd name="connsiteX10" fmla="*/ 2572969 w 5965940"/>
                  <a:gd name="connsiteY10" fmla="*/ 1600847 h 2951634"/>
                  <a:gd name="connsiteX11" fmla="*/ 2572969 w 5965940"/>
                  <a:gd name="connsiteY11" fmla="*/ 1671436 h 2951634"/>
                  <a:gd name="connsiteX12" fmla="*/ 2574165 w 5965940"/>
                  <a:gd name="connsiteY12" fmla="*/ 1671436 h 2951634"/>
                  <a:gd name="connsiteX13" fmla="*/ 2574165 w 5965940"/>
                  <a:gd name="connsiteY13" fmla="*/ 1738437 h 2951634"/>
                  <a:gd name="connsiteX14" fmla="*/ 2614844 w 5965940"/>
                  <a:gd name="connsiteY14" fmla="*/ 1777919 h 2951634"/>
                  <a:gd name="connsiteX15" fmla="*/ 2700989 w 5965940"/>
                  <a:gd name="connsiteY15" fmla="*/ 1777919 h 2951634"/>
                  <a:gd name="connsiteX16" fmla="*/ 2727310 w 5965940"/>
                  <a:gd name="connsiteY16" fmla="*/ 1801849 h 2951634"/>
                  <a:gd name="connsiteX17" fmla="*/ 2691417 w 5965940"/>
                  <a:gd name="connsiteY17" fmla="*/ 1856885 h 2951634"/>
                  <a:gd name="connsiteX18" fmla="*/ 2680232 w 5965940"/>
                  <a:gd name="connsiteY18" fmla="*/ 1866318 h 2951634"/>
                  <a:gd name="connsiteX19" fmla="*/ 2525808 w 5965940"/>
                  <a:gd name="connsiteY19" fmla="*/ 1866318 h 2951634"/>
                  <a:gd name="connsiteX20" fmla="*/ 2525112 w 5965940"/>
                  <a:gd name="connsiteY20" fmla="*/ 1599648 h 2951634"/>
                  <a:gd name="connsiteX21" fmla="*/ 2547842 w 5965940"/>
                  <a:gd name="connsiteY21" fmla="*/ 1574524 h 2951634"/>
                  <a:gd name="connsiteX22" fmla="*/ 2607665 w 5965940"/>
                  <a:gd name="connsiteY22" fmla="*/ 1231144 h 2951634"/>
                  <a:gd name="connsiteX23" fmla="*/ 2639969 w 5965940"/>
                  <a:gd name="connsiteY23" fmla="*/ 1264645 h 2951634"/>
                  <a:gd name="connsiteX24" fmla="*/ 2639969 w 5965940"/>
                  <a:gd name="connsiteY24" fmla="*/ 1429754 h 2951634"/>
                  <a:gd name="connsiteX25" fmla="*/ 2641166 w 5965940"/>
                  <a:gd name="connsiteY25" fmla="*/ 1429754 h 2951634"/>
                  <a:gd name="connsiteX26" fmla="*/ 2641166 w 5965940"/>
                  <a:gd name="connsiteY26" fmla="*/ 1592472 h 2951634"/>
                  <a:gd name="connsiteX27" fmla="*/ 2690220 w 5965940"/>
                  <a:gd name="connsiteY27" fmla="*/ 1642722 h 2951634"/>
                  <a:gd name="connsiteX28" fmla="*/ 2727310 w 5965940"/>
                  <a:gd name="connsiteY28" fmla="*/ 1706132 h 2951634"/>
                  <a:gd name="connsiteX29" fmla="*/ 2684237 w 5965940"/>
                  <a:gd name="connsiteY29" fmla="*/ 1731258 h 2951634"/>
                  <a:gd name="connsiteX30" fmla="*/ 2674666 w 5965940"/>
                  <a:gd name="connsiteY30" fmla="*/ 1730063 h 2951634"/>
                  <a:gd name="connsiteX31" fmla="*/ 2619628 w 5965940"/>
                  <a:gd name="connsiteY31" fmla="*/ 1670240 h 2951634"/>
                  <a:gd name="connsiteX32" fmla="*/ 2620827 w 5965940"/>
                  <a:gd name="connsiteY32" fmla="*/ 1556577 h 2951634"/>
                  <a:gd name="connsiteX33" fmla="*/ 2599290 w 5965940"/>
                  <a:gd name="connsiteY33" fmla="*/ 1531453 h 2951634"/>
                  <a:gd name="connsiteX34" fmla="*/ 2583736 w 5965940"/>
                  <a:gd name="connsiteY34" fmla="*/ 1530255 h 2951634"/>
                  <a:gd name="connsiteX35" fmla="*/ 2526306 w 5965940"/>
                  <a:gd name="connsiteY35" fmla="*/ 1468040 h 2951634"/>
                  <a:gd name="connsiteX36" fmla="*/ 2432984 w 5965940"/>
                  <a:gd name="connsiteY36" fmla="*/ 1308912 h 2951634"/>
                  <a:gd name="connsiteX37" fmla="*/ 2417431 w 5965940"/>
                  <a:gd name="connsiteY37" fmla="*/ 1246697 h 2951634"/>
                  <a:gd name="connsiteX38" fmla="*/ 2448538 w 5965940"/>
                  <a:gd name="connsiteY38" fmla="*/ 1231144 h 2951634"/>
                  <a:gd name="connsiteX39" fmla="*/ 2607665 w 5965940"/>
                  <a:gd name="connsiteY39" fmla="*/ 1231144 h 2951634"/>
                  <a:gd name="connsiteX40" fmla="*/ 1542988 w 5965940"/>
                  <a:gd name="connsiteY40" fmla="*/ 1125838 h 2951634"/>
                  <a:gd name="connsiteX41" fmla="*/ 1542988 w 5965940"/>
                  <a:gd name="connsiteY41" fmla="*/ 1264073 h 2951634"/>
                  <a:gd name="connsiteX42" fmla="*/ 1489378 w 5965940"/>
                  <a:gd name="connsiteY42" fmla="*/ 1274897 h 2951634"/>
                  <a:gd name="connsiteX43" fmla="*/ 1383569 w 5965940"/>
                  <a:gd name="connsiteY43" fmla="*/ 1434522 h 2951634"/>
                  <a:gd name="connsiteX44" fmla="*/ 1383569 w 5965940"/>
                  <a:gd name="connsiteY44" fmla="*/ 1866318 h 2951634"/>
                  <a:gd name="connsiteX45" fmla="*/ 1323073 w 5965940"/>
                  <a:gd name="connsiteY45" fmla="*/ 1866318 h 2951634"/>
                  <a:gd name="connsiteX46" fmla="*/ 1323073 w 5965940"/>
                  <a:gd name="connsiteY46" fmla="*/ 1125838 h 2951634"/>
                  <a:gd name="connsiteX47" fmla="*/ 2002911 w 5965940"/>
                  <a:gd name="connsiteY47" fmla="*/ 1125838 h 2951634"/>
                  <a:gd name="connsiteX48" fmla="*/ 2002911 w 5965940"/>
                  <a:gd name="connsiteY48" fmla="*/ 1263591 h 2951634"/>
                  <a:gd name="connsiteX49" fmla="*/ 1947459 w 5965940"/>
                  <a:gd name="connsiteY49" fmla="*/ 1274786 h 2951634"/>
                  <a:gd name="connsiteX50" fmla="*/ 1841653 w 5965940"/>
                  <a:gd name="connsiteY50" fmla="*/ 1434414 h 2951634"/>
                  <a:gd name="connsiteX51" fmla="*/ 1841653 w 5965940"/>
                  <a:gd name="connsiteY51" fmla="*/ 1866318 h 2951634"/>
                  <a:gd name="connsiteX52" fmla="*/ 1730051 w 5965940"/>
                  <a:gd name="connsiteY52" fmla="*/ 1866318 h 2951634"/>
                  <a:gd name="connsiteX53" fmla="*/ 1730052 w 5965940"/>
                  <a:gd name="connsiteY53" fmla="*/ 1434522 h 2951634"/>
                  <a:gd name="connsiteX54" fmla="*/ 1730051 w 5965940"/>
                  <a:gd name="connsiteY54" fmla="*/ 1434519 h 2951634"/>
                  <a:gd name="connsiteX55" fmla="*/ 1730051 w 5965940"/>
                  <a:gd name="connsiteY55" fmla="*/ 1420568 h 2951634"/>
                  <a:gd name="connsiteX56" fmla="*/ 1727234 w 5965940"/>
                  <a:gd name="connsiteY56" fmla="*/ 1420568 h 2951634"/>
                  <a:gd name="connsiteX57" fmla="*/ 1716437 w 5965940"/>
                  <a:gd name="connsiteY57" fmla="*/ 1367090 h 2951634"/>
                  <a:gd name="connsiteX58" fmla="*/ 1608327 w 5965940"/>
                  <a:gd name="connsiteY58" fmla="*/ 1269071 h 2951634"/>
                  <a:gd name="connsiteX59" fmla="*/ 1586325 w 5965940"/>
                  <a:gd name="connsiteY59" fmla="*/ 1265744 h 2951634"/>
                  <a:gd name="connsiteX60" fmla="*/ 1586325 w 5965940"/>
                  <a:gd name="connsiteY60" fmla="*/ 1125838 h 2951634"/>
                  <a:gd name="connsiteX61" fmla="*/ 3907006 w 5965940"/>
                  <a:gd name="connsiteY61" fmla="*/ 0 h 2951634"/>
                  <a:gd name="connsiteX62" fmla="*/ 3732325 w 5965940"/>
                  <a:gd name="connsiteY62" fmla="*/ 0 h 2951634"/>
                  <a:gd name="connsiteX63" fmla="*/ 3654557 w 5965940"/>
                  <a:gd name="connsiteY63" fmla="*/ 1648703 h 2951634"/>
                  <a:gd name="connsiteX64" fmla="*/ 3552858 w 5965940"/>
                  <a:gd name="connsiteY64" fmla="*/ 1652295 h 2951634"/>
                  <a:gd name="connsiteX65" fmla="*/ 3472697 w 5965940"/>
                  <a:gd name="connsiteY65" fmla="*/ 338595 h 2951634"/>
                  <a:gd name="connsiteX66" fmla="*/ 3294425 w 5965940"/>
                  <a:gd name="connsiteY66" fmla="*/ 338595 h 2951634"/>
                  <a:gd name="connsiteX67" fmla="*/ 3217853 w 5965940"/>
                  <a:gd name="connsiteY67" fmla="*/ 1658274 h 2951634"/>
                  <a:gd name="connsiteX68" fmla="*/ 3071887 w 5965940"/>
                  <a:gd name="connsiteY68" fmla="*/ 1665454 h 2951634"/>
                  <a:gd name="connsiteX69" fmla="*/ 3071887 w 5965940"/>
                  <a:gd name="connsiteY69" fmla="*/ 1448897 h 2951634"/>
                  <a:gd name="connsiteX70" fmla="*/ 2998904 w 5965940"/>
                  <a:gd name="connsiteY70" fmla="*/ 1319681 h 2951634"/>
                  <a:gd name="connsiteX71" fmla="*/ 2979760 w 5965940"/>
                  <a:gd name="connsiteY71" fmla="*/ 1301735 h 2951634"/>
                  <a:gd name="connsiteX72" fmla="*/ 2896009 w 5965940"/>
                  <a:gd name="connsiteY72" fmla="*/ 1293360 h 2951634"/>
                  <a:gd name="connsiteX73" fmla="*/ 2854133 w 5965940"/>
                  <a:gd name="connsiteY73" fmla="*/ 1331645 h 2951634"/>
                  <a:gd name="connsiteX74" fmla="*/ 2800293 w 5965940"/>
                  <a:gd name="connsiteY74" fmla="*/ 1433343 h 2951634"/>
                  <a:gd name="connsiteX75" fmla="*/ 2762007 w 5965940"/>
                  <a:gd name="connsiteY75" fmla="*/ 1468040 h 2951634"/>
                  <a:gd name="connsiteX76" fmla="*/ 2726114 w 5965940"/>
                  <a:gd name="connsiteY76" fmla="*/ 1503935 h 2951634"/>
                  <a:gd name="connsiteX77" fmla="*/ 2726114 w 5965940"/>
                  <a:gd name="connsiteY77" fmla="*/ 1562559 h 2951634"/>
                  <a:gd name="connsiteX78" fmla="*/ 2715346 w 5965940"/>
                  <a:gd name="connsiteY78" fmla="*/ 1581703 h 2951634"/>
                  <a:gd name="connsiteX79" fmla="*/ 2702184 w 5965940"/>
                  <a:gd name="connsiteY79" fmla="*/ 1561362 h 2951634"/>
                  <a:gd name="connsiteX80" fmla="*/ 2698595 w 5965940"/>
                  <a:gd name="connsiteY80" fmla="*/ 1466843 h 2951634"/>
                  <a:gd name="connsiteX81" fmla="*/ 2698595 w 5965940"/>
                  <a:gd name="connsiteY81" fmla="*/ 1215590 h 2951634"/>
                  <a:gd name="connsiteX82" fmla="*/ 2661505 w 5965940"/>
                  <a:gd name="connsiteY82" fmla="*/ 1173716 h 2951634"/>
                  <a:gd name="connsiteX83" fmla="*/ 2388716 w 5965940"/>
                  <a:gd name="connsiteY83" fmla="*/ 1173716 h 2951634"/>
                  <a:gd name="connsiteX84" fmla="*/ 2356411 w 5965940"/>
                  <a:gd name="connsiteY84" fmla="*/ 1208411 h 2951634"/>
                  <a:gd name="connsiteX85" fmla="*/ 2357608 w 5965940"/>
                  <a:gd name="connsiteY85" fmla="*/ 1273020 h 2951634"/>
                  <a:gd name="connsiteX86" fmla="*/ 2328893 w 5965940"/>
                  <a:gd name="connsiteY86" fmla="*/ 1319681 h 2951634"/>
                  <a:gd name="connsiteX87" fmla="*/ 2253518 w 5965940"/>
                  <a:gd name="connsiteY87" fmla="*/ 1439325 h 2951634"/>
                  <a:gd name="connsiteX88" fmla="*/ 2253518 w 5965940"/>
                  <a:gd name="connsiteY88" fmla="*/ 1555380 h 2951634"/>
                  <a:gd name="connsiteX89" fmla="*/ 2192497 w 5965940"/>
                  <a:gd name="connsiteY89" fmla="*/ 1615203 h 2951634"/>
                  <a:gd name="connsiteX90" fmla="*/ 2188133 w 5965940"/>
                  <a:gd name="connsiteY90" fmla="*/ 1615952 h 2951634"/>
                  <a:gd name="connsiteX91" fmla="*/ 2188133 w 5965940"/>
                  <a:gd name="connsiteY91" fmla="*/ 1434414 h 2951634"/>
                  <a:gd name="connsiteX92" fmla="*/ 2188133 w 5965940"/>
                  <a:gd name="connsiteY92" fmla="*/ 1434408 h 2951634"/>
                  <a:gd name="connsiteX93" fmla="*/ 2188133 w 5965940"/>
                  <a:gd name="connsiteY93" fmla="*/ 1420459 h 2951634"/>
                  <a:gd name="connsiteX94" fmla="*/ 2186024 w 5965940"/>
                  <a:gd name="connsiteY94" fmla="*/ 1420459 h 2951634"/>
                  <a:gd name="connsiteX95" fmla="*/ 2180346 w 5965940"/>
                  <a:gd name="connsiteY95" fmla="*/ 1382898 h 2951634"/>
                  <a:gd name="connsiteX96" fmla="*/ 2082327 w 5965940"/>
                  <a:gd name="connsiteY96" fmla="*/ 1274786 h 2951634"/>
                  <a:gd name="connsiteX97" fmla="*/ 2046247 w 5965940"/>
                  <a:gd name="connsiteY97" fmla="*/ 1267503 h 2951634"/>
                  <a:gd name="connsiteX98" fmla="*/ 2046247 w 5965940"/>
                  <a:gd name="connsiteY98" fmla="*/ 1060383 h 2951634"/>
                  <a:gd name="connsiteX99" fmla="*/ 2002911 w 5965940"/>
                  <a:gd name="connsiteY99" fmla="*/ 1060383 h 2951634"/>
                  <a:gd name="connsiteX100" fmla="*/ 2002911 w 5965940"/>
                  <a:gd name="connsiteY100" fmla="*/ 1060832 h 2951634"/>
                  <a:gd name="connsiteX101" fmla="*/ 1323073 w 5965940"/>
                  <a:gd name="connsiteY101" fmla="*/ 1060832 h 2951634"/>
                  <a:gd name="connsiteX102" fmla="*/ 1323073 w 5965940"/>
                  <a:gd name="connsiteY102" fmla="*/ 974326 h 2951634"/>
                  <a:gd name="connsiteX103" fmla="*/ 1323073 w 5965940"/>
                  <a:gd name="connsiteY103" fmla="*/ 938000 h 2951634"/>
                  <a:gd name="connsiteX104" fmla="*/ 1323073 w 5965940"/>
                  <a:gd name="connsiteY104" fmla="*/ 937995 h 2951634"/>
                  <a:gd name="connsiteX105" fmla="*/ 1323073 w 5965940"/>
                  <a:gd name="connsiteY105" fmla="*/ 781004 h 2951634"/>
                  <a:gd name="connsiteX106" fmla="*/ 1323073 w 5965940"/>
                  <a:gd name="connsiteY106" fmla="*/ 781003 h 2951634"/>
                  <a:gd name="connsiteX107" fmla="*/ 1217309 w 5965940"/>
                  <a:gd name="connsiteY107" fmla="*/ 781003 h 2951634"/>
                  <a:gd name="connsiteX108" fmla="*/ 1217309 w 5965940"/>
                  <a:gd name="connsiteY108" fmla="*/ 781004 h 2951634"/>
                  <a:gd name="connsiteX109" fmla="*/ 1121686 w 5965940"/>
                  <a:gd name="connsiteY109" fmla="*/ 781004 h 2951634"/>
                  <a:gd name="connsiteX110" fmla="*/ 1121686 w 5965940"/>
                  <a:gd name="connsiteY110" fmla="*/ 938000 h 2951634"/>
                  <a:gd name="connsiteX111" fmla="*/ 1121686 w 5965940"/>
                  <a:gd name="connsiteY111" fmla="*/ 974326 h 2951634"/>
                  <a:gd name="connsiteX112" fmla="*/ 1121686 w 5965940"/>
                  <a:gd name="connsiteY112" fmla="*/ 1866318 h 2951634"/>
                  <a:gd name="connsiteX113" fmla="*/ 1025040 w 5965940"/>
                  <a:gd name="connsiteY113" fmla="*/ 1866318 h 2951634"/>
                  <a:gd name="connsiteX114" fmla="*/ 1025040 w 5965940"/>
                  <a:gd name="connsiteY114" fmla="*/ 1777911 h 2951634"/>
                  <a:gd name="connsiteX115" fmla="*/ 1025040 w 5965940"/>
                  <a:gd name="connsiteY115" fmla="*/ 1776407 h 2951634"/>
                  <a:gd name="connsiteX116" fmla="*/ 904032 w 5965940"/>
                  <a:gd name="connsiteY116" fmla="*/ 1776407 h 2951634"/>
                  <a:gd name="connsiteX117" fmla="*/ 904032 w 5965940"/>
                  <a:gd name="connsiteY117" fmla="*/ 1132629 h 2951634"/>
                  <a:gd name="connsiteX118" fmla="*/ 904032 w 5965940"/>
                  <a:gd name="connsiteY118" fmla="*/ 1132626 h 2951634"/>
                  <a:gd name="connsiteX119" fmla="*/ 904031 w 5965940"/>
                  <a:gd name="connsiteY119" fmla="*/ 1132626 h 2951634"/>
                  <a:gd name="connsiteX120" fmla="*/ 904031 w 5965940"/>
                  <a:gd name="connsiteY120" fmla="*/ 974323 h 2951634"/>
                  <a:gd name="connsiteX121" fmla="*/ 904030 w 5965940"/>
                  <a:gd name="connsiteY121" fmla="*/ 974323 h 2951634"/>
                  <a:gd name="connsiteX122" fmla="*/ 752351 w 5965940"/>
                  <a:gd name="connsiteY122" fmla="*/ 974323 h 2951634"/>
                  <a:gd name="connsiteX123" fmla="*/ 600673 w 5965940"/>
                  <a:gd name="connsiteY123" fmla="*/ 974323 h 2951634"/>
                  <a:gd name="connsiteX124" fmla="*/ 600673 w 5965940"/>
                  <a:gd name="connsiteY124" fmla="*/ 1147341 h 2951634"/>
                  <a:gd name="connsiteX125" fmla="*/ 600674 w 5965940"/>
                  <a:gd name="connsiteY125" fmla="*/ 1147341 h 2951634"/>
                  <a:gd name="connsiteX126" fmla="*/ 600674 w 5965940"/>
                  <a:gd name="connsiteY126" fmla="*/ 1778187 h 2951634"/>
                  <a:gd name="connsiteX127" fmla="*/ 505978 w 5965940"/>
                  <a:gd name="connsiteY127" fmla="*/ 1778187 h 2951634"/>
                  <a:gd name="connsiteX128" fmla="*/ 505978 w 5965940"/>
                  <a:gd name="connsiteY128" fmla="*/ 1775522 h 2951634"/>
                  <a:gd name="connsiteX129" fmla="*/ 505978 w 5965940"/>
                  <a:gd name="connsiteY129" fmla="*/ 1450932 h 2951634"/>
                  <a:gd name="connsiteX130" fmla="*/ 0 w 5965940"/>
                  <a:gd name="connsiteY130" fmla="*/ 1750841 h 2951634"/>
                  <a:gd name="connsiteX131" fmla="*/ 0 w 5965940"/>
                  <a:gd name="connsiteY131" fmla="*/ 2951634 h 2951634"/>
                  <a:gd name="connsiteX132" fmla="*/ 505978 w 5965940"/>
                  <a:gd name="connsiteY132" fmla="*/ 2951634 h 2951634"/>
                  <a:gd name="connsiteX133" fmla="*/ 1339431 w 5965940"/>
                  <a:gd name="connsiteY133" fmla="*/ 2951634 h 2951634"/>
                  <a:gd name="connsiteX134" fmla="*/ 3384619 w 5965940"/>
                  <a:gd name="connsiteY134" fmla="*/ 2951634 h 2951634"/>
                  <a:gd name="connsiteX135" fmla="*/ 4172617 w 5965940"/>
                  <a:gd name="connsiteY135" fmla="*/ 2951634 h 2951634"/>
                  <a:gd name="connsiteX136" fmla="*/ 4172620 w 5965940"/>
                  <a:gd name="connsiteY136" fmla="*/ 2951052 h 2951634"/>
                  <a:gd name="connsiteX137" fmla="*/ 5965874 w 5965940"/>
                  <a:gd name="connsiteY137" fmla="*/ 2951052 h 2951634"/>
                  <a:gd name="connsiteX138" fmla="*/ 5965208 w 5965940"/>
                  <a:gd name="connsiteY138" fmla="*/ 2865948 h 2951634"/>
                  <a:gd name="connsiteX139" fmla="*/ 5965877 w 5965940"/>
                  <a:gd name="connsiteY139" fmla="*/ 2857204 h 2951634"/>
                  <a:gd name="connsiteX140" fmla="*/ 5965877 w 5965940"/>
                  <a:gd name="connsiteY140" fmla="*/ 2309858 h 2951634"/>
                  <a:gd name="connsiteX141" fmla="*/ 5965877 w 5965940"/>
                  <a:gd name="connsiteY141" fmla="*/ 2302863 h 2951634"/>
                  <a:gd name="connsiteX142" fmla="*/ 5953806 w 5965940"/>
                  <a:gd name="connsiteY142" fmla="*/ 2292370 h 2951634"/>
                  <a:gd name="connsiteX143" fmla="*/ 5924966 w 5965940"/>
                  <a:gd name="connsiteY143" fmla="*/ 2291786 h 2951634"/>
                  <a:gd name="connsiteX144" fmla="*/ 5924295 w 5965940"/>
                  <a:gd name="connsiteY144" fmla="*/ 2167629 h 2951634"/>
                  <a:gd name="connsiteX145" fmla="*/ 5890762 w 5965940"/>
                  <a:gd name="connsiteY145" fmla="*/ 2132072 h 2951634"/>
                  <a:gd name="connsiteX146" fmla="*/ 5879361 w 5965940"/>
                  <a:gd name="connsiteY146" fmla="*/ 2127993 h 2951634"/>
                  <a:gd name="connsiteX147" fmla="*/ 5849180 w 5965940"/>
                  <a:gd name="connsiteY147" fmla="*/ 2055714 h 2951634"/>
                  <a:gd name="connsiteX148" fmla="*/ 5363604 w 5965940"/>
                  <a:gd name="connsiteY148" fmla="*/ 1753185 h 2951634"/>
                  <a:gd name="connsiteX149" fmla="*/ 5137584 w 5965940"/>
                  <a:gd name="connsiteY149" fmla="*/ 1770090 h 2951634"/>
                  <a:gd name="connsiteX150" fmla="*/ 5126181 w 5965940"/>
                  <a:gd name="connsiteY150" fmla="*/ 1763096 h 2951634"/>
                  <a:gd name="connsiteX151" fmla="*/ 5126181 w 5965940"/>
                  <a:gd name="connsiteY151" fmla="*/ 1746774 h 2951634"/>
                  <a:gd name="connsiteX152" fmla="*/ 5126181 w 5965940"/>
                  <a:gd name="connsiteY152" fmla="*/ 1209917 h 2951634"/>
                  <a:gd name="connsiteX153" fmla="*/ 4964547 w 5965940"/>
                  <a:gd name="connsiteY153" fmla="*/ 1075267 h 2951634"/>
                  <a:gd name="connsiteX154" fmla="*/ 4935706 w 5965940"/>
                  <a:gd name="connsiteY154" fmla="*/ 1075848 h 2951634"/>
                  <a:gd name="connsiteX155" fmla="*/ 4798887 w 5965940"/>
                  <a:gd name="connsiteY155" fmla="*/ 1216330 h 2951634"/>
                  <a:gd name="connsiteX156" fmla="*/ 4798887 w 5965940"/>
                  <a:gd name="connsiteY156" fmla="*/ 1364968 h 2951634"/>
                  <a:gd name="connsiteX157" fmla="*/ 4798887 w 5965940"/>
                  <a:gd name="connsiteY157" fmla="*/ 1968276 h 2951634"/>
                  <a:gd name="connsiteX158" fmla="*/ 4788156 w 5965940"/>
                  <a:gd name="connsiteY158" fmla="*/ 2002086 h 2951634"/>
                  <a:gd name="connsiteX159" fmla="*/ 4745232 w 5965940"/>
                  <a:gd name="connsiteY159" fmla="*/ 2077280 h 2951634"/>
                  <a:gd name="connsiteX160" fmla="*/ 4738526 w 5965940"/>
                  <a:gd name="connsiteY160" fmla="*/ 2056877 h 2951634"/>
                  <a:gd name="connsiteX161" fmla="*/ 4738526 w 5965940"/>
                  <a:gd name="connsiteY161" fmla="*/ 1648846 h 2951634"/>
                  <a:gd name="connsiteX162" fmla="*/ 4738526 w 5965940"/>
                  <a:gd name="connsiteY162" fmla="*/ 1210501 h 2951634"/>
                  <a:gd name="connsiteX163" fmla="*/ 4576891 w 5965940"/>
                  <a:gd name="connsiteY163" fmla="*/ 1075848 h 2951634"/>
                  <a:gd name="connsiteX164" fmla="*/ 4411904 w 5965940"/>
                  <a:gd name="connsiteY164" fmla="*/ 1200591 h 2951634"/>
                  <a:gd name="connsiteX165" fmla="*/ 4410563 w 5965940"/>
                  <a:gd name="connsiteY165" fmla="*/ 1211083 h 2951634"/>
                  <a:gd name="connsiteX166" fmla="*/ 4410563 w 5965940"/>
                  <a:gd name="connsiteY166" fmla="*/ 1786995 h 2951634"/>
                  <a:gd name="connsiteX167" fmla="*/ 4411231 w 5965940"/>
                  <a:gd name="connsiteY167" fmla="*/ 1787577 h 2951634"/>
                  <a:gd name="connsiteX168" fmla="*/ 4408550 w 5965940"/>
                  <a:gd name="connsiteY168" fmla="*/ 1787577 h 2951634"/>
                  <a:gd name="connsiteX169" fmla="*/ 4409220 w 5965940"/>
                  <a:gd name="connsiteY169" fmla="*/ 1762513 h 2951634"/>
                  <a:gd name="connsiteX170" fmla="*/ 4409220 w 5965940"/>
                  <a:gd name="connsiteY170" fmla="*/ 1225656 h 2951634"/>
                  <a:gd name="connsiteX171" fmla="*/ 4408550 w 5965940"/>
                  <a:gd name="connsiteY171" fmla="*/ 1200591 h 2951634"/>
                  <a:gd name="connsiteX172" fmla="*/ 4405197 w 5965940"/>
                  <a:gd name="connsiteY172" fmla="*/ 1221575 h 2951634"/>
                  <a:gd name="connsiteX173" fmla="*/ 4405197 w 5965940"/>
                  <a:gd name="connsiteY173" fmla="*/ 1423843 h 2951634"/>
                  <a:gd name="connsiteX174" fmla="*/ 4405197 w 5965940"/>
                  <a:gd name="connsiteY174" fmla="*/ 1767758 h 2951634"/>
                  <a:gd name="connsiteX175" fmla="*/ 4387758 w 5965940"/>
                  <a:gd name="connsiteY175" fmla="*/ 1785246 h 2951634"/>
                  <a:gd name="connsiteX176" fmla="*/ 4176908 w 5965940"/>
                  <a:gd name="connsiteY176" fmla="*/ 1785246 h 2951634"/>
                  <a:gd name="connsiteX177" fmla="*/ 4177402 w 5965940"/>
                  <a:gd name="connsiteY177" fmla="*/ 1651098 h 2951634"/>
                  <a:gd name="connsiteX178" fmla="*/ 3987168 w 5965940"/>
                  <a:gd name="connsiteY178" fmla="*/ 1647507 h 2951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</a:cxnLst>
                <a:rect l="l" t="t" r="r" b="b"/>
                <a:pathLst>
                  <a:path w="5965940" h="2951634">
                    <a:moveTo>
                      <a:pt x="5965877" y="2951052"/>
                    </a:moveTo>
                    <a:lnTo>
                      <a:pt x="5965874" y="2951052"/>
                    </a:lnTo>
                    <a:lnTo>
                      <a:pt x="5965877" y="2951634"/>
                    </a:lnTo>
                    <a:close/>
                    <a:moveTo>
                      <a:pt x="2224803" y="1672633"/>
                    </a:moveTo>
                    <a:cubicBezTo>
                      <a:pt x="2247536" y="1672633"/>
                      <a:pt x="2252320" y="1682204"/>
                      <a:pt x="2252320" y="1702545"/>
                    </a:cubicBezTo>
                    <a:lnTo>
                      <a:pt x="2252320" y="1866318"/>
                    </a:lnTo>
                    <a:lnTo>
                      <a:pt x="2193129" y="1866318"/>
                    </a:lnTo>
                    <a:lnTo>
                      <a:pt x="2193695" y="1701348"/>
                    </a:lnTo>
                    <a:cubicBezTo>
                      <a:pt x="2193695" y="1677417"/>
                      <a:pt x="2204464" y="1672633"/>
                      <a:pt x="2224803" y="1672633"/>
                    </a:cubicBezTo>
                    <a:close/>
                    <a:moveTo>
                      <a:pt x="2547842" y="1574524"/>
                    </a:moveTo>
                    <a:cubicBezTo>
                      <a:pt x="2566986" y="1574524"/>
                      <a:pt x="2572969" y="1582900"/>
                      <a:pt x="2572969" y="1600847"/>
                    </a:cubicBezTo>
                    <a:cubicBezTo>
                      <a:pt x="2572969" y="1624774"/>
                      <a:pt x="2572969" y="1647507"/>
                      <a:pt x="2572969" y="1671436"/>
                    </a:cubicBezTo>
                    <a:cubicBezTo>
                      <a:pt x="2572969" y="1671436"/>
                      <a:pt x="2572969" y="1671436"/>
                      <a:pt x="2574165" y="1671436"/>
                    </a:cubicBezTo>
                    <a:cubicBezTo>
                      <a:pt x="2574165" y="1694169"/>
                      <a:pt x="2574165" y="1716902"/>
                      <a:pt x="2574165" y="1738437"/>
                    </a:cubicBezTo>
                    <a:cubicBezTo>
                      <a:pt x="2574165" y="1765955"/>
                      <a:pt x="2586129" y="1779116"/>
                      <a:pt x="2614844" y="1777919"/>
                    </a:cubicBezTo>
                    <a:cubicBezTo>
                      <a:pt x="2643559" y="1776723"/>
                      <a:pt x="2672274" y="1777919"/>
                      <a:pt x="2700989" y="1777919"/>
                    </a:cubicBezTo>
                    <a:cubicBezTo>
                      <a:pt x="2718935" y="1777919"/>
                      <a:pt x="2727310" y="1782706"/>
                      <a:pt x="2727310" y="1801849"/>
                    </a:cubicBezTo>
                    <a:cubicBezTo>
                      <a:pt x="2726114" y="1826974"/>
                      <a:pt x="2734488" y="1856885"/>
                      <a:pt x="2691417" y="1856885"/>
                    </a:cubicBezTo>
                    <a:lnTo>
                      <a:pt x="2680232" y="1866318"/>
                    </a:lnTo>
                    <a:lnTo>
                      <a:pt x="2525808" y="1866318"/>
                    </a:lnTo>
                    <a:lnTo>
                      <a:pt x="2525112" y="1599648"/>
                    </a:lnTo>
                    <a:cubicBezTo>
                      <a:pt x="2525112" y="1584095"/>
                      <a:pt x="2529896" y="1574524"/>
                      <a:pt x="2547842" y="1574524"/>
                    </a:cubicBezTo>
                    <a:close/>
                    <a:moveTo>
                      <a:pt x="2607665" y="1231144"/>
                    </a:moveTo>
                    <a:cubicBezTo>
                      <a:pt x="2633987" y="1229947"/>
                      <a:pt x="2641166" y="1240715"/>
                      <a:pt x="2639969" y="1264645"/>
                    </a:cubicBezTo>
                    <a:cubicBezTo>
                      <a:pt x="2638772" y="1319681"/>
                      <a:pt x="2639969" y="1374719"/>
                      <a:pt x="2639969" y="1429754"/>
                    </a:cubicBezTo>
                    <a:cubicBezTo>
                      <a:pt x="2639969" y="1429754"/>
                      <a:pt x="2639969" y="1429754"/>
                      <a:pt x="2641166" y="1429754"/>
                    </a:cubicBezTo>
                    <a:cubicBezTo>
                      <a:pt x="2641166" y="1483594"/>
                      <a:pt x="2641166" y="1537435"/>
                      <a:pt x="2641166" y="1592472"/>
                    </a:cubicBezTo>
                    <a:cubicBezTo>
                      <a:pt x="2641166" y="1631954"/>
                      <a:pt x="2650739" y="1640328"/>
                      <a:pt x="2690220" y="1642722"/>
                    </a:cubicBezTo>
                    <a:cubicBezTo>
                      <a:pt x="2729702" y="1643918"/>
                      <a:pt x="2729702" y="1647507"/>
                      <a:pt x="2727310" y="1706132"/>
                    </a:cubicBezTo>
                    <a:cubicBezTo>
                      <a:pt x="2726114" y="1739634"/>
                      <a:pt x="2704578" y="1732455"/>
                      <a:pt x="2684237" y="1731258"/>
                    </a:cubicBezTo>
                    <a:cubicBezTo>
                      <a:pt x="2680648" y="1731258"/>
                      <a:pt x="2678257" y="1730063"/>
                      <a:pt x="2674666" y="1730063"/>
                    </a:cubicBezTo>
                    <a:cubicBezTo>
                      <a:pt x="2619628" y="1727669"/>
                      <a:pt x="2619628" y="1727669"/>
                      <a:pt x="2619628" y="1670240"/>
                    </a:cubicBezTo>
                    <a:cubicBezTo>
                      <a:pt x="2619628" y="1631954"/>
                      <a:pt x="2617236" y="1594865"/>
                      <a:pt x="2620827" y="1556577"/>
                    </a:cubicBezTo>
                    <a:cubicBezTo>
                      <a:pt x="2622024" y="1537435"/>
                      <a:pt x="2612451" y="1533844"/>
                      <a:pt x="2599290" y="1531453"/>
                    </a:cubicBezTo>
                    <a:cubicBezTo>
                      <a:pt x="2594506" y="1530255"/>
                      <a:pt x="2589718" y="1530255"/>
                      <a:pt x="2583736" y="1530255"/>
                    </a:cubicBezTo>
                    <a:cubicBezTo>
                      <a:pt x="2521521" y="1530255"/>
                      <a:pt x="2525112" y="1536238"/>
                      <a:pt x="2526306" y="1468040"/>
                    </a:cubicBezTo>
                    <a:cubicBezTo>
                      <a:pt x="2528699" y="1395057"/>
                      <a:pt x="2503576" y="1338824"/>
                      <a:pt x="2432984" y="1308912"/>
                    </a:cubicBezTo>
                    <a:cubicBezTo>
                      <a:pt x="2401878" y="1295753"/>
                      <a:pt x="2417431" y="1268233"/>
                      <a:pt x="2417431" y="1246697"/>
                    </a:cubicBezTo>
                    <a:cubicBezTo>
                      <a:pt x="2417431" y="1227553"/>
                      <a:pt x="2435376" y="1231144"/>
                      <a:pt x="2448538" y="1231144"/>
                    </a:cubicBezTo>
                    <a:cubicBezTo>
                      <a:pt x="2501182" y="1231144"/>
                      <a:pt x="2555021" y="1232341"/>
                      <a:pt x="2607665" y="1231144"/>
                    </a:cubicBezTo>
                    <a:close/>
                    <a:moveTo>
                      <a:pt x="1542988" y="1125838"/>
                    </a:moveTo>
                    <a:lnTo>
                      <a:pt x="1542988" y="1264073"/>
                    </a:lnTo>
                    <a:lnTo>
                      <a:pt x="1489378" y="1274897"/>
                    </a:lnTo>
                    <a:cubicBezTo>
                      <a:pt x="1427198" y="1301196"/>
                      <a:pt x="1383569" y="1362765"/>
                      <a:pt x="1383569" y="1434522"/>
                    </a:cubicBezTo>
                    <a:lnTo>
                      <a:pt x="1383569" y="1866318"/>
                    </a:lnTo>
                    <a:lnTo>
                      <a:pt x="1323073" y="1866318"/>
                    </a:lnTo>
                    <a:lnTo>
                      <a:pt x="1323073" y="1125838"/>
                    </a:lnTo>
                    <a:close/>
                    <a:moveTo>
                      <a:pt x="2002911" y="1125838"/>
                    </a:moveTo>
                    <a:lnTo>
                      <a:pt x="2002911" y="1263591"/>
                    </a:lnTo>
                    <a:lnTo>
                      <a:pt x="1947459" y="1274786"/>
                    </a:lnTo>
                    <a:cubicBezTo>
                      <a:pt x="1885280" y="1301086"/>
                      <a:pt x="1841653" y="1362655"/>
                      <a:pt x="1841653" y="1434414"/>
                    </a:cubicBezTo>
                    <a:lnTo>
                      <a:pt x="1841653" y="1866318"/>
                    </a:lnTo>
                    <a:lnTo>
                      <a:pt x="1730051" y="1866318"/>
                    </a:lnTo>
                    <a:lnTo>
                      <a:pt x="1730052" y="1434522"/>
                    </a:lnTo>
                    <a:lnTo>
                      <a:pt x="1730051" y="1434519"/>
                    </a:lnTo>
                    <a:lnTo>
                      <a:pt x="1730051" y="1420568"/>
                    </a:lnTo>
                    <a:lnTo>
                      <a:pt x="1727234" y="1420568"/>
                    </a:lnTo>
                    <a:lnTo>
                      <a:pt x="1716437" y="1367090"/>
                    </a:lnTo>
                    <a:cubicBezTo>
                      <a:pt x="1696714" y="1320455"/>
                      <a:pt x="1657149" y="1284256"/>
                      <a:pt x="1608327" y="1269071"/>
                    </a:cubicBezTo>
                    <a:lnTo>
                      <a:pt x="1586325" y="1265744"/>
                    </a:lnTo>
                    <a:lnTo>
                      <a:pt x="1586325" y="1125838"/>
                    </a:lnTo>
                    <a:close/>
                    <a:moveTo>
                      <a:pt x="3907006" y="0"/>
                    </a:moveTo>
                    <a:lnTo>
                      <a:pt x="3732325" y="0"/>
                    </a:lnTo>
                    <a:lnTo>
                      <a:pt x="3654557" y="1648703"/>
                    </a:lnTo>
                    <a:lnTo>
                      <a:pt x="3552858" y="1652295"/>
                    </a:lnTo>
                    <a:lnTo>
                      <a:pt x="3472697" y="338595"/>
                    </a:lnTo>
                    <a:lnTo>
                      <a:pt x="3294425" y="338595"/>
                    </a:lnTo>
                    <a:lnTo>
                      <a:pt x="3217853" y="1658274"/>
                    </a:lnTo>
                    <a:lnTo>
                      <a:pt x="3071887" y="1665454"/>
                    </a:lnTo>
                    <a:cubicBezTo>
                      <a:pt x="3071887" y="1593668"/>
                      <a:pt x="3071887" y="1520683"/>
                      <a:pt x="3071887" y="1448897"/>
                    </a:cubicBezTo>
                    <a:cubicBezTo>
                      <a:pt x="3071887" y="1392664"/>
                      <a:pt x="3049154" y="1348396"/>
                      <a:pt x="2998904" y="1319681"/>
                    </a:cubicBezTo>
                    <a:cubicBezTo>
                      <a:pt x="2990528" y="1314896"/>
                      <a:pt x="2984548" y="1310109"/>
                      <a:pt x="2979760" y="1301735"/>
                    </a:cubicBezTo>
                    <a:cubicBezTo>
                      <a:pt x="2968992" y="1281394"/>
                      <a:pt x="2906777" y="1274218"/>
                      <a:pt x="2896009" y="1293360"/>
                    </a:cubicBezTo>
                    <a:cubicBezTo>
                      <a:pt x="2885241" y="1312501"/>
                      <a:pt x="2868490" y="1319681"/>
                      <a:pt x="2854133" y="1331645"/>
                    </a:cubicBezTo>
                    <a:cubicBezTo>
                      <a:pt x="2820633" y="1357968"/>
                      <a:pt x="2800293" y="1391467"/>
                      <a:pt x="2800293" y="1433343"/>
                    </a:cubicBezTo>
                    <a:cubicBezTo>
                      <a:pt x="2800293" y="1463256"/>
                      <a:pt x="2788329" y="1471630"/>
                      <a:pt x="2762007" y="1468040"/>
                    </a:cubicBezTo>
                    <a:cubicBezTo>
                      <a:pt x="2735686" y="1464451"/>
                      <a:pt x="2724917" y="1478808"/>
                      <a:pt x="2726114" y="1503935"/>
                    </a:cubicBezTo>
                    <a:cubicBezTo>
                      <a:pt x="2727310" y="1523079"/>
                      <a:pt x="2726114" y="1542221"/>
                      <a:pt x="2726114" y="1562559"/>
                    </a:cubicBezTo>
                    <a:cubicBezTo>
                      <a:pt x="2726114" y="1570933"/>
                      <a:pt x="2727310" y="1580506"/>
                      <a:pt x="2715346" y="1581703"/>
                    </a:cubicBezTo>
                    <a:cubicBezTo>
                      <a:pt x="2702184" y="1582900"/>
                      <a:pt x="2702184" y="1570933"/>
                      <a:pt x="2702184" y="1561362"/>
                    </a:cubicBezTo>
                    <a:cubicBezTo>
                      <a:pt x="2700989" y="1530255"/>
                      <a:pt x="2698595" y="1497950"/>
                      <a:pt x="2698595" y="1466843"/>
                    </a:cubicBezTo>
                    <a:cubicBezTo>
                      <a:pt x="2697399" y="1383093"/>
                      <a:pt x="2697399" y="1299341"/>
                      <a:pt x="2698595" y="1215590"/>
                    </a:cubicBezTo>
                    <a:cubicBezTo>
                      <a:pt x="2698595" y="1190464"/>
                      <a:pt x="2690220" y="1173716"/>
                      <a:pt x="2661505" y="1173716"/>
                    </a:cubicBezTo>
                    <a:cubicBezTo>
                      <a:pt x="2570575" y="1173716"/>
                      <a:pt x="2479646" y="1173716"/>
                      <a:pt x="2388716" y="1173716"/>
                    </a:cubicBezTo>
                    <a:cubicBezTo>
                      <a:pt x="2365983" y="1173716"/>
                      <a:pt x="2355216" y="1185679"/>
                      <a:pt x="2356411" y="1208411"/>
                    </a:cubicBezTo>
                    <a:cubicBezTo>
                      <a:pt x="2356411" y="1229947"/>
                      <a:pt x="2355216" y="1251485"/>
                      <a:pt x="2357608" y="1273020"/>
                    </a:cubicBezTo>
                    <a:cubicBezTo>
                      <a:pt x="2360001" y="1296948"/>
                      <a:pt x="2351626" y="1310109"/>
                      <a:pt x="2328893" y="1319681"/>
                    </a:cubicBezTo>
                    <a:cubicBezTo>
                      <a:pt x="2278642" y="1342413"/>
                      <a:pt x="2254715" y="1384290"/>
                      <a:pt x="2253518" y="1439325"/>
                    </a:cubicBezTo>
                    <a:cubicBezTo>
                      <a:pt x="2253518" y="1477612"/>
                      <a:pt x="2253518" y="1517094"/>
                      <a:pt x="2253518" y="1555380"/>
                    </a:cubicBezTo>
                    <a:cubicBezTo>
                      <a:pt x="2253518" y="1623580"/>
                      <a:pt x="2260697" y="1615203"/>
                      <a:pt x="2192497" y="1615203"/>
                    </a:cubicBezTo>
                    <a:lnTo>
                      <a:pt x="2188133" y="1615952"/>
                    </a:lnTo>
                    <a:lnTo>
                      <a:pt x="2188133" y="1434414"/>
                    </a:lnTo>
                    <a:lnTo>
                      <a:pt x="2188133" y="1434408"/>
                    </a:lnTo>
                    <a:lnTo>
                      <a:pt x="2188133" y="1420459"/>
                    </a:lnTo>
                    <a:lnTo>
                      <a:pt x="2186024" y="1420459"/>
                    </a:lnTo>
                    <a:lnTo>
                      <a:pt x="2180346" y="1382898"/>
                    </a:lnTo>
                    <a:cubicBezTo>
                      <a:pt x="2165160" y="1334076"/>
                      <a:pt x="2128961" y="1294511"/>
                      <a:pt x="2082327" y="1274786"/>
                    </a:cubicBezTo>
                    <a:lnTo>
                      <a:pt x="2046247" y="1267503"/>
                    </a:lnTo>
                    <a:lnTo>
                      <a:pt x="2046247" y="1060383"/>
                    </a:lnTo>
                    <a:lnTo>
                      <a:pt x="2002911" y="1060383"/>
                    </a:lnTo>
                    <a:lnTo>
                      <a:pt x="2002911" y="1060832"/>
                    </a:lnTo>
                    <a:lnTo>
                      <a:pt x="1323073" y="1060832"/>
                    </a:lnTo>
                    <a:lnTo>
                      <a:pt x="1323073" y="974326"/>
                    </a:lnTo>
                    <a:lnTo>
                      <a:pt x="1323073" y="938000"/>
                    </a:lnTo>
                    <a:lnTo>
                      <a:pt x="1323073" y="937995"/>
                    </a:lnTo>
                    <a:lnTo>
                      <a:pt x="1323073" y="781004"/>
                    </a:lnTo>
                    <a:lnTo>
                      <a:pt x="1323073" y="781003"/>
                    </a:lnTo>
                    <a:lnTo>
                      <a:pt x="1217309" y="781003"/>
                    </a:lnTo>
                    <a:lnTo>
                      <a:pt x="1217309" y="781004"/>
                    </a:lnTo>
                    <a:lnTo>
                      <a:pt x="1121686" y="781004"/>
                    </a:lnTo>
                    <a:lnTo>
                      <a:pt x="1121686" y="938000"/>
                    </a:lnTo>
                    <a:lnTo>
                      <a:pt x="1121686" y="974326"/>
                    </a:lnTo>
                    <a:lnTo>
                      <a:pt x="1121686" y="1866318"/>
                    </a:lnTo>
                    <a:lnTo>
                      <a:pt x="1025040" y="1866318"/>
                    </a:lnTo>
                    <a:lnTo>
                      <a:pt x="1025040" y="1777911"/>
                    </a:lnTo>
                    <a:lnTo>
                      <a:pt x="1025040" y="1776407"/>
                    </a:lnTo>
                    <a:lnTo>
                      <a:pt x="904032" y="1776407"/>
                    </a:lnTo>
                    <a:lnTo>
                      <a:pt x="904032" y="1132629"/>
                    </a:lnTo>
                    <a:lnTo>
                      <a:pt x="904032" y="1132626"/>
                    </a:lnTo>
                    <a:lnTo>
                      <a:pt x="904031" y="1132626"/>
                    </a:lnTo>
                    <a:lnTo>
                      <a:pt x="904031" y="974323"/>
                    </a:lnTo>
                    <a:lnTo>
                      <a:pt x="904030" y="974323"/>
                    </a:lnTo>
                    <a:lnTo>
                      <a:pt x="752351" y="974323"/>
                    </a:lnTo>
                    <a:lnTo>
                      <a:pt x="600673" y="974323"/>
                    </a:lnTo>
                    <a:lnTo>
                      <a:pt x="600673" y="1147341"/>
                    </a:lnTo>
                    <a:lnTo>
                      <a:pt x="600674" y="1147341"/>
                    </a:lnTo>
                    <a:lnTo>
                      <a:pt x="600674" y="1778187"/>
                    </a:lnTo>
                    <a:lnTo>
                      <a:pt x="505978" y="1778187"/>
                    </a:lnTo>
                    <a:lnTo>
                      <a:pt x="505978" y="1775522"/>
                    </a:lnTo>
                    <a:lnTo>
                      <a:pt x="505978" y="1450932"/>
                    </a:lnTo>
                    <a:lnTo>
                      <a:pt x="0" y="1750841"/>
                    </a:lnTo>
                    <a:lnTo>
                      <a:pt x="0" y="2951634"/>
                    </a:lnTo>
                    <a:lnTo>
                      <a:pt x="505978" y="2951634"/>
                    </a:lnTo>
                    <a:lnTo>
                      <a:pt x="1339431" y="2951634"/>
                    </a:lnTo>
                    <a:lnTo>
                      <a:pt x="3384619" y="2951634"/>
                    </a:lnTo>
                    <a:lnTo>
                      <a:pt x="4172617" y="2951634"/>
                    </a:lnTo>
                    <a:lnTo>
                      <a:pt x="4172620" y="2951052"/>
                    </a:lnTo>
                    <a:lnTo>
                      <a:pt x="5965874" y="2951052"/>
                    </a:lnTo>
                    <a:lnTo>
                      <a:pt x="5965208" y="2865948"/>
                    </a:lnTo>
                    <a:cubicBezTo>
                      <a:pt x="5965208" y="2863033"/>
                      <a:pt x="5965877" y="2860118"/>
                      <a:pt x="5965877" y="2857204"/>
                    </a:cubicBezTo>
                    <a:cubicBezTo>
                      <a:pt x="5965877" y="2674754"/>
                      <a:pt x="5965877" y="2492307"/>
                      <a:pt x="5965877" y="2309858"/>
                    </a:cubicBezTo>
                    <a:cubicBezTo>
                      <a:pt x="5965877" y="2307526"/>
                      <a:pt x="5965877" y="2305193"/>
                      <a:pt x="5965877" y="2302863"/>
                    </a:cubicBezTo>
                    <a:cubicBezTo>
                      <a:pt x="5966548" y="2295285"/>
                      <a:pt x="5961854" y="2292370"/>
                      <a:pt x="5953806" y="2292370"/>
                    </a:cubicBezTo>
                    <a:cubicBezTo>
                      <a:pt x="5944417" y="2292370"/>
                      <a:pt x="5934356" y="2292370"/>
                      <a:pt x="5924966" y="2291786"/>
                    </a:cubicBezTo>
                    <a:cubicBezTo>
                      <a:pt x="5924966" y="2250402"/>
                      <a:pt x="5924966" y="2209015"/>
                      <a:pt x="5924295" y="2167629"/>
                    </a:cubicBezTo>
                    <a:cubicBezTo>
                      <a:pt x="5924295" y="2146062"/>
                      <a:pt x="5914908" y="2136735"/>
                      <a:pt x="5890762" y="2132072"/>
                    </a:cubicBezTo>
                    <a:cubicBezTo>
                      <a:pt x="5886739" y="2131489"/>
                      <a:pt x="5883385" y="2129742"/>
                      <a:pt x="5879361" y="2127993"/>
                    </a:cubicBezTo>
                    <a:cubicBezTo>
                      <a:pt x="5873324" y="2102928"/>
                      <a:pt x="5861923" y="2079028"/>
                      <a:pt x="5849180" y="2055714"/>
                    </a:cubicBezTo>
                    <a:cubicBezTo>
                      <a:pt x="5749920" y="1879092"/>
                      <a:pt x="5587613" y="1777669"/>
                      <a:pt x="5363604" y="1753185"/>
                    </a:cubicBezTo>
                    <a:cubicBezTo>
                      <a:pt x="5287817" y="1745025"/>
                      <a:pt x="5211359" y="1750270"/>
                      <a:pt x="5137584" y="1770090"/>
                    </a:cubicBezTo>
                    <a:cubicBezTo>
                      <a:pt x="5132217" y="1770090"/>
                      <a:pt x="5126181" y="1769506"/>
                      <a:pt x="5126181" y="1763096"/>
                    </a:cubicBezTo>
                    <a:cubicBezTo>
                      <a:pt x="5126181" y="1757848"/>
                      <a:pt x="5126181" y="1752602"/>
                      <a:pt x="5126181" y="1746774"/>
                    </a:cubicBezTo>
                    <a:cubicBezTo>
                      <a:pt x="5126181" y="1567822"/>
                      <a:pt x="5125511" y="1388867"/>
                      <a:pt x="5126181" y="1209917"/>
                    </a:cubicBezTo>
                    <a:cubicBezTo>
                      <a:pt x="5126181" y="1141136"/>
                      <a:pt x="5052407" y="1071769"/>
                      <a:pt x="4964547" y="1075267"/>
                    </a:cubicBezTo>
                    <a:cubicBezTo>
                      <a:pt x="4955158" y="1074101"/>
                      <a:pt x="4945097" y="1074101"/>
                      <a:pt x="4935706" y="1075848"/>
                    </a:cubicBezTo>
                    <a:cubicBezTo>
                      <a:pt x="4847177" y="1090422"/>
                      <a:pt x="4796875" y="1155707"/>
                      <a:pt x="4798887" y="1216330"/>
                    </a:cubicBezTo>
                    <a:cubicBezTo>
                      <a:pt x="4800230" y="1265875"/>
                      <a:pt x="4798887" y="1315421"/>
                      <a:pt x="4798887" y="1364968"/>
                    </a:cubicBezTo>
                    <a:cubicBezTo>
                      <a:pt x="4798887" y="1566074"/>
                      <a:pt x="4798887" y="1767175"/>
                      <a:pt x="4798887" y="1968276"/>
                    </a:cubicBezTo>
                    <a:cubicBezTo>
                      <a:pt x="4798887" y="1980517"/>
                      <a:pt x="4796205" y="1991009"/>
                      <a:pt x="4788156" y="2002086"/>
                    </a:cubicBezTo>
                    <a:cubicBezTo>
                      <a:pt x="4771389" y="2025985"/>
                      <a:pt x="4755963" y="2050466"/>
                      <a:pt x="4745232" y="2077280"/>
                    </a:cubicBezTo>
                    <a:cubicBezTo>
                      <a:pt x="4733832" y="2072617"/>
                      <a:pt x="4738526" y="2063873"/>
                      <a:pt x="4738526" y="2056877"/>
                    </a:cubicBezTo>
                    <a:cubicBezTo>
                      <a:pt x="4738526" y="1921062"/>
                      <a:pt x="4738526" y="1784662"/>
                      <a:pt x="4738526" y="1648846"/>
                    </a:cubicBezTo>
                    <a:cubicBezTo>
                      <a:pt x="4738526" y="1502537"/>
                      <a:pt x="4737856" y="1356226"/>
                      <a:pt x="4738526" y="1210501"/>
                    </a:cubicBezTo>
                    <a:cubicBezTo>
                      <a:pt x="4739197" y="1139970"/>
                      <a:pt x="4661398" y="1071186"/>
                      <a:pt x="4576891" y="1075848"/>
                    </a:cubicBezTo>
                    <a:cubicBezTo>
                      <a:pt x="4511835" y="1070020"/>
                      <a:pt x="4422634" y="1116652"/>
                      <a:pt x="4411904" y="1200591"/>
                    </a:cubicBezTo>
                    <a:cubicBezTo>
                      <a:pt x="4409890" y="1204087"/>
                      <a:pt x="4410563" y="1207586"/>
                      <a:pt x="4410563" y="1211083"/>
                    </a:cubicBezTo>
                    <a:cubicBezTo>
                      <a:pt x="4410563" y="1402859"/>
                      <a:pt x="4410563" y="1595219"/>
                      <a:pt x="4410563" y="1786995"/>
                    </a:cubicBezTo>
                    <a:cubicBezTo>
                      <a:pt x="4410563" y="1786995"/>
                      <a:pt x="4411231" y="1787577"/>
                      <a:pt x="4411231" y="1787577"/>
                    </a:cubicBezTo>
                    <a:cubicBezTo>
                      <a:pt x="4410563" y="1787577"/>
                      <a:pt x="4409220" y="1787577"/>
                      <a:pt x="4408550" y="1787577"/>
                    </a:cubicBezTo>
                    <a:cubicBezTo>
                      <a:pt x="4408550" y="1779416"/>
                      <a:pt x="4409220" y="1770673"/>
                      <a:pt x="4409220" y="1762513"/>
                    </a:cubicBezTo>
                    <a:cubicBezTo>
                      <a:pt x="4409220" y="1583562"/>
                      <a:pt x="4409220" y="1404606"/>
                      <a:pt x="4409220" y="1225656"/>
                    </a:cubicBezTo>
                    <a:cubicBezTo>
                      <a:pt x="4409220" y="1217494"/>
                      <a:pt x="4409220" y="1208751"/>
                      <a:pt x="4408550" y="1200591"/>
                    </a:cubicBezTo>
                    <a:cubicBezTo>
                      <a:pt x="4402512" y="1207002"/>
                      <a:pt x="4405197" y="1214579"/>
                      <a:pt x="4405197" y="1221575"/>
                    </a:cubicBezTo>
                    <a:cubicBezTo>
                      <a:pt x="4405197" y="1289192"/>
                      <a:pt x="4405197" y="1356226"/>
                      <a:pt x="4405197" y="1423843"/>
                    </a:cubicBezTo>
                    <a:cubicBezTo>
                      <a:pt x="4405197" y="1538679"/>
                      <a:pt x="4405197" y="1652926"/>
                      <a:pt x="4405197" y="1767758"/>
                    </a:cubicBezTo>
                    <a:cubicBezTo>
                      <a:pt x="4405197" y="1784662"/>
                      <a:pt x="4405197" y="1785246"/>
                      <a:pt x="4387758" y="1785246"/>
                    </a:cubicBezTo>
                    <a:lnTo>
                      <a:pt x="4176908" y="1785246"/>
                    </a:lnTo>
                    <a:lnTo>
                      <a:pt x="4177402" y="1651098"/>
                    </a:lnTo>
                    <a:lnTo>
                      <a:pt x="3987168" y="1647507"/>
                    </a:lnTo>
                    <a:close/>
                  </a:path>
                </a:pathLst>
              </a:custGeom>
              <a:grpFill/>
              <a:ln w="3651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411A337-A02C-4A4D-82E0-890B3329D18E}"/>
                </a:ext>
              </a:extLst>
            </p:cNvPr>
            <p:cNvSpPr txBox="1"/>
            <p:nvPr/>
          </p:nvSpPr>
          <p:spPr>
            <a:xfrm>
              <a:off x="2611792" y="3143965"/>
              <a:ext cx="4438231" cy="646270"/>
            </a:xfrm>
            <a:custGeom>
              <a:avLst/>
              <a:gdLst>
                <a:gd name="connsiteX0" fmla="*/ 1217399 w 4438231"/>
                <a:gd name="connsiteY0" fmla="*/ 148169 h 646270"/>
                <a:gd name="connsiteX1" fmla="*/ 1217399 w 4438231"/>
                <a:gd name="connsiteY1" fmla="*/ 496301 h 646270"/>
                <a:gd name="connsiteX2" fmla="*/ 1253957 w 4438231"/>
                <a:gd name="connsiteY2" fmla="*/ 496301 h 646270"/>
                <a:gd name="connsiteX3" fmla="*/ 1395216 w 4438231"/>
                <a:gd name="connsiteY3" fmla="*/ 433537 h 646270"/>
                <a:gd name="connsiteX4" fmla="*/ 1430872 w 4438231"/>
                <a:gd name="connsiteY4" fmla="*/ 322009 h 646270"/>
                <a:gd name="connsiteX5" fmla="*/ 1395216 w 4438231"/>
                <a:gd name="connsiteY5" fmla="*/ 210933 h 646270"/>
                <a:gd name="connsiteX6" fmla="*/ 1253957 w 4438231"/>
                <a:gd name="connsiteY6" fmla="*/ 148169 h 646270"/>
                <a:gd name="connsiteX7" fmla="*/ 3484816 w 4438231"/>
                <a:gd name="connsiteY7" fmla="*/ 136461 h 646270"/>
                <a:gd name="connsiteX8" fmla="*/ 3484816 w 4438231"/>
                <a:gd name="connsiteY8" fmla="*/ 289583 h 646270"/>
                <a:gd name="connsiteX9" fmla="*/ 3514647 w 4438231"/>
                <a:gd name="connsiteY9" fmla="*/ 289583 h 646270"/>
                <a:gd name="connsiteX10" fmla="*/ 3587415 w 4438231"/>
                <a:gd name="connsiteY10" fmla="*/ 268481 h 646270"/>
                <a:gd name="connsiteX11" fmla="*/ 3611369 w 4438231"/>
                <a:gd name="connsiteY11" fmla="*/ 212797 h 646270"/>
                <a:gd name="connsiteX12" fmla="*/ 3587415 w 4438231"/>
                <a:gd name="connsiteY12" fmla="*/ 157564 h 646270"/>
                <a:gd name="connsiteX13" fmla="*/ 3514647 w 4438231"/>
                <a:gd name="connsiteY13" fmla="*/ 136461 h 646270"/>
                <a:gd name="connsiteX14" fmla="*/ 3825741 w 4438231"/>
                <a:gd name="connsiteY14" fmla="*/ 14864 h 646270"/>
                <a:gd name="connsiteX15" fmla="*/ 4016693 w 4438231"/>
                <a:gd name="connsiteY15" fmla="*/ 14864 h 646270"/>
                <a:gd name="connsiteX16" fmla="*/ 4132887 w 4438231"/>
                <a:gd name="connsiteY16" fmla="*/ 182398 h 646270"/>
                <a:gd name="connsiteX17" fmla="*/ 4244577 w 4438231"/>
                <a:gd name="connsiteY17" fmla="*/ 14864 h 646270"/>
                <a:gd name="connsiteX18" fmla="*/ 4438231 w 4438231"/>
                <a:gd name="connsiteY18" fmla="*/ 14864 h 646270"/>
                <a:gd name="connsiteX19" fmla="*/ 4208098 w 4438231"/>
                <a:gd name="connsiteY19" fmla="*/ 334171 h 646270"/>
                <a:gd name="connsiteX20" fmla="*/ 4208098 w 4438231"/>
                <a:gd name="connsiteY20" fmla="*/ 629607 h 646270"/>
                <a:gd name="connsiteX21" fmla="*/ 4048218 w 4438231"/>
                <a:gd name="connsiteY21" fmla="*/ 629607 h 646270"/>
                <a:gd name="connsiteX22" fmla="*/ 4048218 w 4438231"/>
                <a:gd name="connsiteY22" fmla="*/ 334171 h 646270"/>
                <a:gd name="connsiteX23" fmla="*/ 3324939 w 4438231"/>
                <a:gd name="connsiteY23" fmla="*/ 14864 h 646270"/>
                <a:gd name="connsiteX24" fmla="*/ 3573538 w 4438231"/>
                <a:gd name="connsiteY24" fmla="*/ 14864 h 646270"/>
                <a:gd name="connsiteX25" fmla="*/ 3734768 w 4438231"/>
                <a:gd name="connsiteY25" fmla="*/ 80165 h 646270"/>
                <a:gd name="connsiteX26" fmla="*/ 3777103 w 4438231"/>
                <a:gd name="connsiteY26" fmla="*/ 204014 h 646270"/>
                <a:gd name="connsiteX27" fmla="*/ 3728463 w 4438231"/>
                <a:gd name="connsiteY27" fmla="*/ 334171 h 646270"/>
                <a:gd name="connsiteX28" fmla="*/ 3642893 w 4438231"/>
                <a:gd name="connsiteY28" fmla="*/ 377405 h 646270"/>
                <a:gd name="connsiteX29" fmla="*/ 3836099 w 4438231"/>
                <a:gd name="connsiteY29" fmla="*/ 629607 h 646270"/>
                <a:gd name="connsiteX30" fmla="*/ 3637490 w 4438231"/>
                <a:gd name="connsiteY30" fmla="*/ 629607 h 646270"/>
                <a:gd name="connsiteX31" fmla="*/ 3484816 w 4438231"/>
                <a:gd name="connsiteY31" fmla="*/ 393618 h 646270"/>
                <a:gd name="connsiteX32" fmla="*/ 3484816 w 4438231"/>
                <a:gd name="connsiteY32" fmla="*/ 629607 h 646270"/>
                <a:gd name="connsiteX33" fmla="*/ 3324939 w 4438231"/>
                <a:gd name="connsiteY33" fmla="*/ 629607 h 646270"/>
                <a:gd name="connsiteX34" fmla="*/ 2831294 w 4438231"/>
                <a:gd name="connsiteY34" fmla="*/ 14864 h 646270"/>
                <a:gd name="connsiteX35" fmla="*/ 3253732 w 4438231"/>
                <a:gd name="connsiteY35" fmla="*/ 14864 h 646270"/>
                <a:gd name="connsiteX36" fmla="*/ 3253732 w 4438231"/>
                <a:gd name="connsiteY36" fmla="*/ 148169 h 646270"/>
                <a:gd name="connsiteX37" fmla="*/ 3121325 w 4438231"/>
                <a:gd name="connsiteY37" fmla="*/ 148169 h 646270"/>
                <a:gd name="connsiteX38" fmla="*/ 3121325 w 4438231"/>
                <a:gd name="connsiteY38" fmla="*/ 629607 h 646270"/>
                <a:gd name="connsiteX39" fmla="*/ 2961448 w 4438231"/>
                <a:gd name="connsiteY39" fmla="*/ 629607 h 646270"/>
                <a:gd name="connsiteX40" fmla="*/ 2961448 w 4438231"/>
                <a:gd name="connsiteY40" fmla="*/ 148169 h 646270"/>
                <a:gd name="connsiteX41" fmla="*/ 2831294 w 4438231"/>
                <a:gd name="connsiteY41" fmla="*/ 148169 h 646270"/>
                <a:gd name="connsiteX42" fmla="*/ 1698036 w 4438231"/>
                <a:gd name="connsiteY42" fmla="*/ 14864 h 646270"/>
                <a:gd name="connsiteX43" fmla="*/ 1857913 w 4438231"/>
                <a:gd name="connsiteY43" fmla="*/ 14864 h 646270"/>
                <a:gd name="connsiteX44" fmla="*/ 1857913 w 4438231"/>
                <a:gd name="connsiteY44" fmla="*/ 347379 h 646270"/>
                <a:gd name="connsiteX45" fmla="*/ 1859265 w 4438231"/>
                <a:gd name="connsiteY45" fmla="*/ 407220 h 646270"/>
                <a:gd name="connsiteX46" fmla="*/ 1916460 w 4438231"/>
                <a:gd name="connsiteY46" fmla="*/ 494505 h 646270"/>
                <a:gd name="connsiteX47" fmla="*/ 1964197 w 4438231"/>
                <a:gd name="connsiteY47" fmla="*/ 504857 h 646270"/>
                <a:gd name="connsiteX48" fmla="*/ 2052468 w 4438231"/>
                <a:gd name="connsiteY48" fmla="*/ 463910 h 646270"/>
                <a:gd name="connsiteX49" fmla="*/ 2074537 w 4438231"/>
                <a:gd name="connsiteY49" fmla="*/ 347379 h 646270"/>
                <a:gd name="connsiteX50" fmla="*/ 2074537 w 4438231"/>
                <a:gd name="connsiteY50" fmla="*/ 14864 h 646270"/>
                <a:gd name="connsiteX51" fmla="*/ 2234415 w 4438231"/>
                <a:gd name="connsiteY51" fmla="*/ 14864 h 646270"/>
                <a:gd name="connsiteX52" fmla="*/ 2234415 w 4438231"/>
                <a:gd name="connsiteY52" fmla="*/ 369298 h 646270"/>
                <a:gd name="connsiteX53" fmla="*/ 2225409 w 4438231"/>
                <a:gd name="connsiteY53" fmla="*/ 463874 h 646270"/>
                <a:gd name="connsiteX54" fmla="*/ 2158754 w 4438231"/>
                <a:gd name="connsiteY54" fmla="*/ 574664 h 646270"/>
                <a:gd name="connsiteX55" fmla="*/ 1958795 w 4438231"/>
                <a:gd name="connsiteY55" fmla="*/ 645369 h 646270"/>
                <a:gd name="connsiteX56" fmla="*/ 1759734 w 4438231"/>
                <a:gd name="connsiteY56" fmla="*/ 573312 h 646270"/>
                <a:gd name="connsiteX57" fmla="*/ 1707944 w 4438231"/>
                <a:gd name="connsiteY57" fmla="*/ 478286 h 646270"/>
                <a:gd name="connsiteX58" fmla="*/ 1698036 w 4438231"/>
                <a:gd name="connsiteY58" fmla="*/ 369298 h 646270"/>
                <a:gd name="connsiteX59" fmla="*/ 1057522 w 4438231"/>
                <a:gd name="connsiteY59" fmla="*/ 14864 h 646270"/>
                <a:gd name="connsiteX60" fmla="*/ 1293511 w 4438231"/>
                <a:gd name="connsiteY60" fmla="*/ 14864 h 646270"/>
                <a:gd name="connsiteX61" fmla="*/ 1453840 w 4438231"/>
                <a:gd name="connsiteY61" fmla="*/ 63050 h 646270"/>
                <a:gd name="connsiteX62" fmla="*/ 1565079 w 4438231"/>
                <a:gd name="connsiteY62" fmla="*/ 188252 h 646270"/>
                <a:gd name="connsiteX63" fmla="*/ 1596604 w 4438231"/>
                <a:gd name="connsiteY63" fmla="*/ 322009 h 646270"/>
                <a:gd name="connsiteX64" fmla="*/ 1538732 w 4438231"/>
                <a:gd name="connsiteY64" fmla="*/ 499678 h 646270"/>
                <a:gd name="connsiteX65" fmla="*/ 1390789 w 4438231"/>
                <a:gd name="connsiteY65" fmla="*/ 612944 h 646270"/>
                <a:gd name="connsiteX66" fmla="*/ 1293511 w 4438231"/>
                <a:gd name="connsiteY66" fmla="*/ 629607 h 646270"/>
                <a:gd name="connsiteX67" fmla="*/ 1057522 w 4438231"/>
                <a:gd name="connsiteY67" fmla="*/ 629607 h 646270"/>
                <a:gd name="connsiteX68" fmla="*/ 294637 w 4438231"/>
                <a:gd name="connsiteY68" fmla="*/ 13238 h 646270"/>
                <a:gd name="connsiteX69" fmla="*/ 454515 w 4438231"/>
                <a:gd name="connsiteY69" fmla="*/ 13238 h 646270"/>
                <a:gd name="connsiteX70" fmla="*/ 748600 w 4438231"/>
                <a:gd name="connsiteY70" fmla="*/ 389290 h 646270"/>
                <a:gd name="connsiteX71" fmla="*/ 748600 w 4438231"/>
                <a:gd name="connsiteY71" fmla="*/ 13238 h 646270"/>
                <a:gd name="connsiteX72" fmla="*/ 908479 w 4438231"/>
                <a:gd name="connsiteY72" fmla="*/ 13238 h 646270"/>
                <a:gd name="connsiteX73" fmla="*/ 908479 w 4438231"/>
                <a:gd name="connsiteY73" fmla="*/ 627982 h 646270"/>
                <a:gd name="connsiteX74" fmla="*/ 748600 w 4438231"/>
                <a:gd name="connsiteY74" fmla="*/ 627982 h 646270"/>
                <a:gd name="connsiteX75" fmla="*/ 454515 w 4438231"/>
                <a:gd name="connsiteY75" fmla="*/ 251478 h 646270"/>
                <a:gd name="connsiteX76" fmla="*/ 454515 w 4438231"/>
                <a:gd name="connsiteY76" fmla="*/ 627982 h 646270"/>
                <a:gd name="connsiteX77" fmla="*/ 294637 w 4438231"/>
                <a:gd name="connsiteY77" fmla="*/ 627982 h 646270"/>
                <a:gd name="connsiteX78" fmla="*/ 0 w 4438231"/>
                <a:gd name="connsiteY78" fmla="*/ 13238 h 646270"/>
                <a:gd name="connsiteX79" fmla="*/ 159879 w 4438231"/>
                <a:gd name="connsiteY79" fmla="*/ 13238 h 646270"/>
                <a:gd name="connsiteX80" fmla="*/ 159879 w 4438231"/>
                <a:gd name="connsiteY80" fmla="*/ 627982 h 646270"/>
                <a:gd name="connsiteX81" fmla="*/ 0 w 4438231"/>
                <a:gd name="connsiteY81" fmla="*/ 627982 h 646270"/>
                <a:gd name="connsiteX82" fmla="*/ 2570434 w 4438231"/>
                <a:gd name="connsiteY82" fmla="*/ 0 h 646270"/>
                <a:gd name="connsiteX83" fmla="*/ 2765440 w 4438231"/>
                <a:gd name="connsiteY83" fmla="*/ 49991 h 646270"/>
                <a:gd name="connsiteX84" fmla="*/ 2701489 w 4438231"/>
                <a:gd name="connsiteY84" fmla="*/ 174291 h 646270"/>
                <a:gd name="connsiteX85" fmla="*/ 2595830 w 4438231"/>
                <a:gd name="connsiteY85" fmla="*/ 133309 h 646270"/>
                <a:gd name="connsiteX86" fmla="*/ 2549773 w 4438231"/>
                <a:gd name="connsiteY86" fmla="*/ 146417 h 646270"/>
                <a:gd name="connsiteX87" fmla="*/ 2526751 w 4438231"/>
                <a:gd name="connsiteY87" fmla="*/ 186197 h 646270"/>
                <a:gd name="connsiteX88" fmla="*/ 2556973 w 4438231"/>
                <a:gd name="connsiteY88" fmla="*/ 228228 h 646270"/>
                <a:gd name="connsiteX89" fmla="*/ 2638178 w 4438231"/>
                <a:gd name="connsiteY89" fmla="*/ 256255 h 646270"/>
                <a:gd name="connsiteX90" fmla="*/ 2759080 w 4438231"/>
                <a:gd name="connsiteY90" fmla="*/ 326598 h 646270"/>
                <a:gd name="connsiteX91" fmla="*/ 2790212 w 4438231"/>
                <a:gd name="connsiteY91" fmla="*/ 426239 h 646270"/>
                <a:gd name="connsiteX92" fmla="*/ 2653300 w 4438231"/>
                <a:gd name="connsiteY92" fmla="*/ 629586 h 646270"/>
                <a:gd name="connsiteX93" fmla="*/ 2550619 w 4438231"/>
                <a:gd name="connsiteY93" fmla="*/ 646270 h 646270"/>
                <a:gd name="connsiteX94" fmla="*/ 2336697 w 4438231"/>
                <a:gd name="connsiteY94" fmla="*/ 576465 h 646270"/>
                <a:gd name="connsiteX95" fmla="*/ 2405151 w 4438231"/>
                <a:gd name="connsiteY95" fmla="*/ 447660 h 646270"/>
                <a:gd name="connsiteX96" fmla="*/ 2546403 w 4438231"/>
                <a:gd name="connsiteY96" fmla="*/ 512964 h 646270"/>
                <a:gd name="connsiteX97" fmla="*/ 2599209 w 4438231"/>
                <a:gd name="connsiteY97" fmla="*/ 498404 h 646270"/>
                <a:gd name="connsiteX98" fmla="*/ 2624478 w 4438231"/>
                <a:gd name="connsiteY98" fmla="*/ 452004 h 646270"/>
                <a:gd name="connsiteX99" fmla="*/ 2596506 w 4438231"/>
                <a:gd name="connsiteY99" fmla="*/ 406508 h 646270"/>
                <a:gd name="connsiteX100" fmla="*/ 2526580 w 4438231"/>
                <a:gd name="connsiteY100" fmla="*/ 378754 h 646270"/>
                <a:gd name="connsiteX101" fmla="*/ 2451694 w 4438231"/>
                <a:gd name="connsiteY101" fmla="*/ 354465 h 646270"/>
                <a:gd name="connsiteX102" fmla="*/ 2410191 w 4438231"/>
                <a:gd name="connsiteY102" fmla="*/ 330171 h 646270"/>
                <a:gd name="connsiteX103" fmla="*/ 2361016 w 4438231"/>
                <a:gd name="connsiteY103" fmla="*/ 207821 h 646270"/>
                <a:gd name="connsiteX104" fmla="*/ 2411907 w 4438231"/>
                <a:gd name="connsiteY104" fmla="*/ 66127 h 646270"/>
                <a:gd name="connsiteX105" fmla="*/ 2570434 w 4438231"/>
                <a:gd name="connsiteY105" fmla="*/ 0 h 64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4438231" h="646270">
                  <a:moveTo>
                    <a:pt x="1217399" y="148169"/>
                  </a:moveTo>
                  <a:lnTo>
                    <a:pt x="1217399" y="496301"/>
                  </a:lnTo>
                  <a:lnTo>
                    <a:pt x="1253957" y="496301"/>
                  </a:lnTo>
                  <a:cubicBezTo>
                    <a:pt x="1316838" y="496301"/>
                    <a:pt x="1363925" y="475380"/>
                    <a:pt x="1395216" y="433537"/>
                  </a:cubicBezTo>
                  <a:cubicBezTo>
                    <a:pt x="1418986" y="401628"/>
                    <a:pt x="1430872" y="364452"/>
                    <a:pt x="1430872" y="322009"/>
                  </a:cubicBezTo>
                  <a:cubicBezTo>
                    <a:pt x="1430872" y="279568"/>
                    <a:pt x="1418986" y="242542"/>
                    <a:pt x="1395216" y="210933"/>
                  </a:cubicBezTo>
                  <a:cubicBezTo>
                    <a:pt x="1363625" y="169091"/>
                    <a:pt x="1316538" y="148169"/>
                    <a:pt x="1253957" y="148169"/>
                  </a:cubicBezTo>
                  <a:close/>
                  <a:moveTo>
                    <a:pt x="3484816" y="136461"/>
                  </a:moveTo>
                  <a:lnTo>
                    <a:pt x="3484816" y="289583"/>
                  </a:lnTo>
                  <a:lnTo>
                    <a:pt x="3514647" y="289583"/>
                  </a:lnTo>
                  <a:cubicBezTo>
                    <a:pt x="3548395" y="289583"/>
                    <a:pt x="3572651" y="282550"/>
                    <a:pt x="3587415" y="268481"/>
                  </a:cubicBezTo>
                  <a:cubicBezTo>
                    <a:pt x="3603385" y="253209"/>
                    <a:pt x="3611369" y="234650"/>
                    <a:pt x="3611369" y="212797"/>
                  </a:cubicBezTo>
                  <a:cubicBezTo>
                    <a:pt x="3611369" y="190945"/>
                    <a:pt x="3603385" y="172534"/>
                    <a:pt x="3587415" y="157564"/>
                  </a:cubicBezTo>
                  <a:cubicBezTo>
                    <a:pt x="3572347" y="143495"/>
                    <a:pt x="3548091" y="136461"/>
                    <a:pt x="3514647" y="136461"/>
                  </a:cubicBezTo>
                  <a:close/>
                  <a:moveTo>
                    <a:pt x="3825741" y="14864"/>
                  </a:moveTo>
                  <a:lnTo>
                    <a:pt x="4016693" y="14864"/>
                  </a:lnTo>
                  <a:lnTo>
                    <a:pt x="4132887" y="182398"/>
                  </a:lnTo>
                  <a:lnTo>
                    <a:pt x="4244577" y="14864"/>
                  </a:lnTo>
                  <a:lnTo>
                    <a:pt x="4438231" y="14864"/>
                  </a:lnTo>
                  <a:lnTo>
                    <a:pt x="4208098" y="334171"/>
                  </a:lnTo>
                  <a:lnTo>
                    <a:pt x="4208098" y="629607"/>
                  </a:lnTo>
                  <a:lnTo>
                    <a:pt x="4048218" y="629607"/>
                  </a:lnTo>
                  <a:lnTo>
                    <a:pt x="4048218" y="334171"/>
                  </a:lnTo>
                  <a:close/>
                  <a:moveTo>
                    <a:pt x="3324939" y="14864"/>
                  </a:moveTo>
                  <a:lnTo>
                    <a:pt x="3573538" y="14864"/>
                  </a:lnTo>
                  <a:cubicBezTo>
                    <a:pt x="3646198" y="14864"/>
                    <a:pt x="3699939" y="36630"/>
                    <a:pt x="3734768" y="80165"/>
                  </a:cubicBezTo>
                  <a:cubicBezTo>
                    <a:pt x="3762990" y="115293"/>
                    <a:pt x="3777103" y="156577"/>
                    <a:pt x="3777103" y="204014"/>
                  </a:cubicBezTo>
                  <a:cubicBezTo>
                    <a:pt x="3777103" y="258358"/>
                    <a:pt x="3760890" y="301744"/>
                    <a:pt x="3728463" y="334171"/>
                  </a:cubicBezTo>
                  <a:cubicBezTo>
                    <a:pt x="3707747" y="354886"/>
                    <a:pt x="3679224" y="369298"/>
                    <a:pt x="3642893" y="377405"/>
                  </a:cubicBezTo>
                  <a:lnTo>
                    <a:pt x="3836099" y="629607"/>
                  </a:lnTo>
                  <a:lnTo>
                    <a:pt x="3637490" y="629607"/>
                  </a:lnTo>
                  <a:lnTo>
                    <a:pt x="3484816" y="393618"/>
                  </a:lnTo>
                  <a:lnTo>
                    <a:pt x="3484816" y="629607"/>
                  </a:lnTo>
                  <a:lnTo>
                    <a:pt x="3324939" y="629607"/>
                  </a:lnTo>
                  <a:close/>
                  <a:moveTo>
                    <a:pt x="2831294" y="14864"/>
                  </a:moveTo>
                  <a:lnTo>
                    <a:pt x="3253732" y="14864"/>
                  </a:lnTo>
                  <a:lnTo>
                    <a:pt x="3253732" y="148169"/>
                  </a:lnTo>
                  <a:lnTo>
                    <a:pt x="3121325" y="148169"/>
                  </a:lnTo>
                  <a:lnTo>
                    <a:pt x="3121325" y="629607"/>
                  </a:lnTo>
                  <a:lnTo>
                    <a:pt x="2961448" y="629607"/>
                  </a:lnTo>
                  <a:lnTo>
                    <a:pt x="2961448" y="148169"/>
                  </a:lnTo>
                  <a:lnTo>
                    <a:pt x="2831294" y="148169"/>
                  </a:lnTo>
                  <a:close/>
                  <a:moveTo>
                    <a:pt x="1698036" y="14864"/>
                  </a:moveTo>
                  <a:lnTo>
                    <a:pt x="1857913" y="14864"/>
                  </a:lnTo>
                  <a:lnTo>
                    <a:pt x="1857913" y="347379"/>
                  </a:lnTo>
                  <a:cubicBezTo>
                    <a:pt x="1857913" y="374071"/>
                    <a:pt x="1858364" y="394018"/>
                    <a:pt x="1859265" y="407220"/>
                  </a:cubicBezTo>
                  <a:cubicBezTo>
                    <a:pt x="1862267" y="448915"/>
                    <a:pt x="1881332" y="478011"/>
                    <a:pt x="1916460" y="494505"/>
                  </a:cubicBezTo>
                  <a:cubicBezTo>
                    <a:pt x="1930871" y="501406"/>
                    <a:pt x="1946784" y="504857"/>
                    <a:pt x="1964197" y="504857"/>
                  </a:cubicBezTo>
                  <a:cubicBezTo>
                    <a:pt x="2003230" y="504857"/>
                    <a:pt x="2032653" y="491207"/>
                    <a:pt x="2052468" y="463910"/>
                  </a:cubicBezTo>
                  <a:cubicBezTo>
                    <a:pt x="2067181" y="443812"/>
                    <a:pt x="2074537" y="404967"/>
                    <a:pt x="2074537" y="347379"/>
                  </a:cubicBezTo>
                  <a:lnTo>
                    <a:pt x="2074537" y="14864"/>
                  </a:lnTo>
                  <a:lnTo>
                    <a:pt x="2234415" y="14864"/>
                  </a:lnTo>
                  <a:lnTo>
                    <a:pt x="2234415" y="369298"/>
                  </a:lnTo>
                  <a:cubicBezTo>
                    <a:pt x="2234415" y="406228"/>
                    <a:pt x="2231413" y="437752"/>
                    <a:pt x="2225409" y="463874"/>
                  </a:cubicBezTo>
                  <a:cubicBezTo>
                    <a:pt x="2216101" y="504406"/>
                    <a:pt x="2193883" y="541337"/>
                    <a:pt x="2158754" y="574664"/>
                  </a:cubicBezTo>
                  <a:cubicBezTo>
                    <a:pt x="2108914" y="621801"/>
                    <a:pt x="2042261" y="645369"/>
                    <a:pt x="1958795" y="645369"/>
                  </a:cubicBezTo>
                  <a:cubicBezTo>
                    <a:pt x="1873826" y="645369"/>
                    <a:pt x="1807473" y="621350"/>
                    <a:pt x="1759734" y="573312"/>
                  </a:cubicBezTo>
                  <a:cubicBezTo>
                    <a:pt x="1734515" y="548091"/>
                    <a:pt x="1717250" y="516416"/>
                    <a:pt x="1707944" y="478286"/>
                  </a:cubicBezTo>
                  <a:cubicBezTo>
                    <a:pt x="1701338" y="451264"/>
                    <a:pt x="1698036" y="414934"/>
                    <a:pt x="1698036" y="369298"/>
                  </a:cubicBezTo>
                  <a:close/>
                  <a:moveTo>
                    <a:pt x="1057522" y="14864"/>
                  </a:moveTo>
                  <a:lnTo>
                    <a:pt x="1293511" y="14864"/>
                  </a:lnTo>
                  <a:cubicBezTo>
                    <a:pt x="1351157" y="14864"/>
                    <a:pt x="1404601" y="30924"/>
                    <a:pt x="1453840" y="63050"/>
                  </a:cubicBezTo>
                  <a:cubicBezTo>
                    <a:pt x="1502179" y="94276"/>
                    <a:pt x="1539258" y="136011"/>
                    <a:pt x="1565079" y="188252"/>
                  </a:cubicBezTo>
                  <a:cubicBezTo>
                    <a:pt x="1586097" y="231486"/>
                    <a:pt x="1596604" y="276072"/>
                    <a:pt x="1596604" y="322009"/>
                  </a:cubicBezTo>
                  <a:cubicBezTo>
                    <a:pt x="1596604" y="385961"/>
                    <a:pt x="1577313" y="445185"/>
                    <a:pt x="1538732" y="499678"/>
                  </a:cubicBezTo>
                  <a:cubicBezTo>
                    <a:pt x="1500153" y="554171"/>
                    <a:pt x="1450836" y="591926"/>
                    <a:pt x="1390789" y="612944"/>
                  </a:cubicBezTo>
                  <a:cubicBezTo>
                    <a:pt x="1358964" y="624052"/>
                    <a:pt x="1326538" y="629607"/>
                    <a:pt x="1293511" y="629607"/>
                  </a:cubicBezTo>
                  <a:lnTo>
                    <a:pt x="1057522" y="629607"/>
                  </a:lnTo>
                  <a:close/>
                  <a:moveTo>
                    <a:pt x="294637" y="13238"/>
                  </a:moveTo>
                  <a:lnTo>
                    <a:pt x="454515" y="13238"/>
                  </a:lnTo>
                  <a:lnTo>
                    <a:pt x="748600" y="389290"/>
                  </a:lnTo>
                  <a:lnTo>
                    <a:pt x="748600" y="13238"/>
                  </a:lnTo>
                  <a:lnTo>
                    <a:pt x="908479" y="13238"/>
                  </a:lnTo>
                  <a:lnTo>
                    <a:pt x="908479" y="627982"/>
                  </a:lnTo>
                  <a:lnTo>
                    <a:pt x="748600" y="627982"/>
                  </a:lnTo>
                  <a:lnTo>
                    <a:pt x="454515" y="251478"/>
                  </a:lnTo>
                  <a:lnTo>
                    <a:pt x="454515" y="627982"/>
                  </a:lnTo>
                  <a:lnTo>
                    <a:pt x="294637" y="627982"/>
                  </a:lnTo>
                  <a:close/>
                  <a:moveTo>
                    <a:pt x="0" y="13238"/>
                  </a:moveTo>
                  <a:lnTo>
                    <a:pt x="159879" y="13238"/>
                  </a:lnTo>
                  <a:lnTo>
                    <a:pt x="159879" y="627982"/>
                  </a:lnTo>
                  <a:lnTo>
                    <a:pt x="0" y="627982"/>
                  </a:lnTo>
                  <a:close/>
                  <a:moveTo>
                    <a:pt x="2570434" y="0"/>
                  </a:moveTo>
                  <a:cubicBezTo>
                    <a:pt x="2636788" y="0"/>
                    <a:pt x="2701790" y="16663"/>
                    <a:pt x="2765440" y="49991"/>
                  </a:cubicBezTo>
                  <a:lnTo>
                    <a:pt x="2701489" y="174291"/>
                  </a:lnTo>
                  <a:cubicBezTo>
                    <a:pt x="2666572" y="146968"/>
                    <a:pt x="2631352" y="133309"/>
                    <a:pt x="2595830" y="133309"/>
                  </a:cubicBezTo>
                  <a:cubicBezTo>
                    <a:pt x="2578675" y="133309"/>
                    <a:pt x="2563322" y="137678"/>
                    <a:pt x="2549773" y="146417"/>
                  </a:cubicBezTo>
                  <a:cubicBezTo>
                    <a:pt x="2534424" y="156363"/>
                    <a:pt x="2526751" y="169624"/>
                    <a:pt x="2526751" y="186197"/>
                  </a:cubicBezTo>
                  <a:cubicBezTo>
                    <a:pt x="2526751" y="202467"/>
                    <a:pt x="2536823" y="216477"/>
                    <a:pt x="2556973" y="228228"/>
                  </a:cubicBezTo>
                  <a:cubicBezTo>
                    <a:pt x="2565998" y="233657"/>
                    <a:pt x="2593069" y="242999"/>
                    <a:pt x="2638178" y="256255"/>
                  </a:cubicBezTo>
                  <a:cubicBezTo>
                    <a:pt x="2694723" y="272790"/>
                    <a:pt x="2735022" y="296237"/>
                    <a:pt x="2759080" y="326598"/>
                  </a:cubicBezTo>
                  <a:cubicBezTo>
                    <a:pt x="2779834" y="352448"/>
                    <a:pt x="2790212" y="385661"/>
                    <a:pt x="2790212" y="426239"/>
                  </a:cubicBezTo>
                  <a:cubicBezTo>
                    <a:pt x="2790212" y="530241"/>
                    <a:pt x="2744575" y="598023"/>
                    <a:pt x="2653300" y="629586"/>
                  </a:cubicBezTo>
                  <a:cubicBezTo>
                    <a:pt x="2621475" y="640709"/>
                    <a:pt x="2587247" y="646270"/>
                    <a:pt x="2550619" y="646270"/>
                  </a:cubicBezTo>
                  <a:cubicBezTo>
                    <a:pt x="2473756" y="646270"/>
                    <a:pt x="2402450" y="623003"/>
                    <a:pt x="2336697" y="576465"/>
                  </a:cubicBezTo>
                  <a:lnTo>
                    <a:pt x="2405151" y="447660"/>
                  </a:lnTo>
                  <a:cubicBezTo>
                    <a:pt x="2453288" y="491195"/>
                    <a:pt x="2500372" y="512964"/>
                    <a:pt x="2546403" y="512964"/>
                  </a:cubicBezTo>
                  <a:cubicBezTo>
                    <a:pt x="2567163" y="512964"/>
                    <a:pt x="2584764" y="508110"/>
                    <a:pt x="2599209" y="498404"/>
                  </a:cubicBezTo>
                  <a:cubicBezTo>
                    <a:pt x="2616055" y="487487"/>
                    <a:pt x="2624478" y="472021"/>
                    <a:pt x="2624478" y="452004"/>
                  </a:cubicBezTo>
                  <a:cubicBezTo>
                    <a:pt x="2624478" y="433804"/>
                    <a:pt x="2615154" y="418641"/>
                    <a:pt x="2596506" y="406508"/>
                  </a:cubicBezTo>
                  <a:cubicBezTo>
                    <a:pt x="2582672" y="397408"/>
                    <a:pt x="2559363" y="388157"/>
                    <a:pt x="2526580" y="378754"/>
                  </a:cubicBezTo>
                  <a:cubicBezTo>
                    <a:pt x="2486883" y="367060"/>
                    <a:pt x="2461921" y="358963"/>
                    <a:pt x="2451694" y="354465"/>
                  </a:cubicBezTo>
                  <a:cubicBezTo>
                    <a:pt x="2435452" y="347569"/>
                    <a:pt x="2421619" y="339470"/>
                    <a:pt x="2410191" y="330171"/>
                  </a:cubicBezTo>
                  <a:cubicBezTo>
                    <a:pt x="2377407" y="303183"/>
                    <a:pt x="2361016" y="262400"/>
                    <a:pt x="2361016" y="207821"/>
                  </a:cubicBezTo>
                  <a:cubicBezTo>
                    <a:pt x="2361016" y="150842"/>
                    <a:pt x="2377981" y="103609"/>
                    <a:pt x="2411907" y="66127"/>
                  </a:cubicBezTo>
                  <a:cubicBezTo>
                    <a:pt x="2451539" y="22042"/>
                    <a:pt x="2504382" y="0"/>
                    <a:pt x="25704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9B323394-1EA3-4927-9522-A0D8DE3D760A}"/>
              </a:ext>
            </a:extLst>
          </p:cNvPr>
          <p:cNvSpPr txBox="1"/>
          <p:nvPr/>
        </p:nvSpPr>
        <p:spPr>
          <a:xfrm>
            <a:off x="9044849" y="3845354"/>
            <a:ext cx="18456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cs typeface="Arial" pitchFamily="34" charset="0"/>
              </a:rPr>
              <a:t>Business Insights</a:t>
            </a:r>
            <a:endParaRPr lang="ko-KR" altLang="en-US" sz="1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789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82A2BC8-A690-4A24-B56F-57B0DF3EA8AA}"/>
              </a:ext>
            </a:extLst>
          </p:cNvPr>
          <p:cNvGrpSpPr/>
          <p:nvPr/>
        </p:nvGrpSpPr>
        <p:grpSpPr>
          <a:xfrm>
            <a:off x="5051110" y="3429000"/>
            <a:ext cx="2536819" cy="1178340"/>
            <a:chOff x="113572" y="3059144"/>
            <a:chExt cx="2324346" cy="984385"/>
          </a:xfrm>
          <a:solidFill>
            <a:schemeClr val="tx2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9490E1F-7C14-4BB7-BE71-E33B32CFAE35}"/>
                </a:ext>
              </a:extLst>
            </p:cNvPr>
            <p:cNvSpPr/>
            <p:nvPr/>
          </p:nvSpPr>
          <p:spPr>
            <a:xfrm>
              <a:off x="327442" y="3059144"/>
              <a:ext cx="1805774" cy="551413"/>
            </a:xfrm>
            <a:custGeom>
              <a:avLst/>
              <a:gdLst>
                <a:gd name="connsiteX0" fmla="*/ 64619 w 8543357"/>
                <a:gd name="connsiteY0" fmla="*/ 1683850 h 2608811"/>
                <a:gd name="connsiteX1" fmla="*/ 64619 w 8543357"/>
                <a:gd name="connsiteY1" fmla="*/ 1922096 h 2608811"/>
                <a:gd name="connsiteX2" fmla="*/ 148706 w 8543357"/>
                <a:gd name="connsiteY2" fmla="*/ 2006183 h 2608811"/>
                <a:gd name="connsiteX3" fmla="*/ 520093 w 8543357"/>
                <a:gd name="connsiteY3" fmla="*/ 2006183 h 2608811"/>
                <a:gd name="connsiteX4" fmla="*/ 562136 w 8543357"/>
                <a:gd name="connsiteY4" fmla="*/ 1978154 h 2608811"/>
                <a:gd name="connsiteX5" fmla="*/ 667241 w 8543357"/>
                <a:gd name="connsiteY5" fmla="*/ 1831006 h 2608811"/>
                <a:gd name="connsiteX6" fmla="*/ 625197 w 8543357"/>
                <a:gd name="connsiteY6" fmla="*/ 1683850 h 2608811"/>
                <a:gd name="connsiteX7" fmla="*/ 64619 w 8543357"/>
                <a:gd name="connsiteY7" fmla="*/ 1683850 h 2608811"/>
                <a:gd name="connsiteX8" fmla="*/ 4556251 w 8543357"/>
                <a:gd name="connsiteY8" fmla="*/ 1270428 h 2608811"/>
                <a:gd name="connsiteX9" fmla="*/ 4514208 w 8543357"/>
                <a:gd name="connsiteY9" fmla="*/ 1284443 h 2608811"/>
                <a:gd name="connsiteX10" fmla="*/ 4514208 w 8543357"/>
                <a:gd name="connsiteY10" fmla="*/ 2195382 h 2608811"/>
                <a:gd name="connsiteX11" fmla="*/ 4556251 w 8543357"/>
                <a:gd name="connsiteY11" fmla="*/ 2209396 h 2608811"/>
                <a:gd name="connsiteX12" fmla="*/ 4598295 w 8543357"/>
                <a:gd name="connsiteY12" fmla="*/ 2195382 h 2608811"/>
                <a:gd name="connsiteX13" fmla="*/ 4598295 w 8543357"/>
                <a:gd name="connsiteY13" fmla="*/ 1284443 h 2608811"/>
                <a:gd name="connsiteX14" fmla="*/ 4556251 w 8543357"/>
                <a:gd name="connsiteY14" fmla="*/ 1270428 h 2608811"/>
                <a:gd name="connsiteX15" fmla="*/ 8153579 w 8543357"/>
                <a:gd name="connsiteY15" fmla="*/ 1033056 h 2608811"/>
                <a:gd name="connsiteX16" fmla="*/ 8038838 w 8543357"/>
                <a:gd name="connsiteY16" fmla="*/ 1067215 h 2608811"/>
                <a:gd name="connsiteX17" fmla="*/ 7814607 w 8543357"/>
                <a:gd name="connsiteY17" fmla="*/ 1417576 h 2608811"/>
                <a:gd name="connsiteX18" fmla="*/ 7912708 w 8543357"/>
                <a:gd name="connsiteY18" fmla="*/ 1557721 h 2608811"/>
                <a:gd name="connsiteX19" fmla="*/ 8087884 w 8543357"/>
                <a:gd name="connsiteY19" fmla="*/ 1557721 h 2608811"/>
                <a:gd name="connsiteX20" fmla="*/ 8221025 w 8543357"/>
                <a:gd name="connsiteY20" fmla="*/ 1403562 h 2608811"/>
                <a:gd name="connsiteX21" fmla="*/ 8221025 w 8543357"/>
                <a:gd name="connsiteY21" fmla="*/ 1109258 h 2608811"/>
                <a:gd name="connsiteX22" fmla="*/ 8153579 w 8543357"/>
                <a:gd name="connsiteY22" fmla="*/ 1033056 h 2608811"/>
                <a:gd name="connsiteX23" fmla="*/ 2916554 w 8543357"/>
                <a:gd name="connsiteY23" fmla="*/ 587330 h 2608811"/>
                <a:gd name="connsiteX24" fmla="*/ 2866084 w 8543357"/>
                <a:gd name="connsiteY24" fmla="*/ 616567 h 2608811"/>
                <a:gd name="connsiteX25" fmla="*/ 2580210 w 8543357"/>
                <a:gd name="connsiteY25" fmla="*/ 807951 h 2608811"/>
                <a:gd name="connsiteX26" fmla="*/ 2545176 w 8543357"/>
                <a:gd name="connsiteY26" fmla="*/ 955106 h 2608811"/>
                <a:gd name="connsiteX27" fmla="*/ 2916554 w 8543357"/>
                <a:gd name="connsiteY27" fmla="*/ 955106 h 2608811"/>
                <a:gd name="connsiteX28" fmla="*/ 6483234 w 8543357"/>
                <a:gd name="connsiteY28" fmla="*/ 379721 h 2608811"/>
                <a:gd name="connsiteX29" fmla="*/ 6483234 w 8543357"/>
                <a:gd name="connsiteY29" fmla="*/ 955106 h 2608811"/>
                <a:gd name="connsiteX30" fmla="*/ 7169941 w 8543357"/>
                <a:gd name="connsiteY30" fmla="*/ 955106 h 2608811"/>
                <a:gd name="connsiteX31" fmla="*/ 7120887 w 8543357"/>
                <a:gd name="connsiteY31" fmla="*/ 674818 h 2608811"/>
                <a:gd name="connsiteX32" fmla="*/ 6653454 w 8543357"/>
                <a:gd name="connsiteY32" fmla="*/ 426535 h 2608811"/>
                <a:gd name="connsiteX33" fmla="*/ 4514208 w 8543357"/>
                <a:gd name="connsiteY33" fmla="*/ 213698 h 2608811"/>
                <a:gd name="connsiteX34" fmla="*/ 4374787 w 8543357"/>
                <a:gd name="connsiteY34" fmla="*/ 218539 h 2608811"/>
                <a:gd name="connsiteX35" fmla="*/ 4226908 w 8543357"/>
                <a:gd name="connsiteY35" fmla="*/ 226355 h 2608811"/>
                <a:gd name="connsiteX36" fmla="*/ 3034107 w 8543357"/>
                <a:gd name="connsiteY36" fmla="*/ 519233 h 2608811"/>
                <a:gd name="connsiteX37" fmla="*/ 3000641 w 8543357"/>
                <a:gd name="connsiteY37" fmla="*/ 538620 h 2608811"/>
                <a:gd name="connsiteX38" fmla="*/ 3000641 w 8543357"/>
                <a:gd name="connsiteY38" fmla="*/ 955106 h 2608811"/>
                <a:gd name="connsiteX39" fmla="*/ 4514208 w 8543357"/>
                <a:gd name="connsiteY39" fmla="*/ 955106 h 2608811"/>
                <a:gd name="connsiteX40" fmla="*/ 4761218 w 8543357"/>
                <a:gd name="connsiteY40" fmla="*/ 208991 h 2608811"/>
                <a:gd name="connsiteX41" fmla="*/ 4598295 w 8543357"/>
                <a:gd name="connsiteY41" fmla="*/ 211751 h 2608811"/>
                <a:gd name="connsiteX42" fmla="*/ 4598295 w 8543357"/>
                <a:gd name="connsiteY42" fmla="*/ 955106 h 2608811"/>
                <a:gd name="connsiteX43" fmla="*/ 6399147 w 8543357"/>
                <a:gd name="connsiteY43" fmla="*/ 955106 h 2608811"/>
                <a:gd name="connsiteX44" fmla="*/ 6399147 w 8543357"/>
                <a:gd name="connsiteY44" fmla="*/ 356596 h 2608811"/>
                <a:gd name="connsiteX45" fmla="*/ 6353426 w 8543357"/>
                <a:gd name="connsiteY45" fmla="*/ 344022 h 2608811"/>
                <a:gd name="connsiteX46" fmla="*/ 4761218 w 8543357"/>
                <a:gd name="connsiteY46" fmla="*/ 208991 h 2608811"/>
                <a:gd name="connsiteX47" fmla="*/ 4770242 w 8543357"/>
                <a:gd name="connsiteY47" fmla="*/ 2 h 2608811"/>
                <a:gd name="connsiteX48" fmla="*/ 7534317 w 8543357"/>
                <a:gd name="connsiteY48" fmla="*/ 681821 h 2608811"/>
                <a:gd name="connsiteX49" fmla="*/ 7688476 w 8543357"/>
                <a:gd name="connsiteY49" fmla="*/ 737879 h 2608811"/>
                <a:gd name="connsiteX50" fmla="*/ 8192996 w 8543357"/>
                <a:gd name="connsiteY50" fmla="*/ 737879 h 2608811"/>
                <a:gd name="connsiteX51" fmla="*/ 8305111 w 8543357"/>
                <a:gd name="connsiteY51" fmla="*/ 849994 h 2608811"/>
                <a:gd name="connsiteX52" fmla="*/ 8305111 w 8543357"/>
                <a:gd name="connsiteY52" fmla="*/ 1557727 h 2608811"/>
                <a:gd name="connsiteX53" fmla="*/ 8543357 w 8543357"/>
                <a:gd name="connsiteY53" fmla="*/ 1767944 h 2608811"/>
                <a:gd name="connsiteX54" fmla="*/ 8543357 w 8543357"/>
                <a:gd name="connsiteY54" fmla="*/ 2370565 h 2608811"/>
                <a:gd name="connsiteX55" fmla="*/ 7975776 w 8543357"/>
                <a:gd name="connsiteY55" fmla="*/ 2608811 h 2608811"/>
                <a:gd name="connsiteX56" fmla="*/ 7625415 w 8543357"/>
                <a:gd name="connsiteY56" fmla="*/ 2608811 h 2608811"/>
                <a:gd name="connsiteX57" fmla="*/ 6917682 w 8543357"/>
                <a:gd name="connsiteY57" fmla="*/ 1901078 h 2608811"/>
                <a:gd name="connsiteX58" fmla="*/ 6209949 w 8543357"/>
                <a:gd name="connsiteY58" fmla="*/ 2608811 h 2608811"/>
                <a:gd name="connsiteX59" fmla="*/ 2299928 w 8543357"/>
                <a:gd name="connsiteY59" fmla="*/ 2608811 h 2608811"/>
                <a:gd name="connsiteX60" fmla="*/ 2299928 w 8543357"/>
                <a:gd name="connsiteY60" fmla="*/ 2594796 h 2608811"/>
                <a:gd name="connsiteX61" fmla="*/ 1592193 w 8543357"/>
                <a:gd name="connsiteY61" fmla="*/ 1887063 h 2608811"/>
                <a:gd name="connsiteX62" fmla="*/ 884460 w 8543357"/>
                <a:gd name="connsiteY62" fmla="*/ 2594796 h 2608811"/>
                <a:gd name="connsiteX63" fmla="*/ 884460 w 8543357"/>
                <a:gd name="connsiteY63" fmla="*/ 2608811 h 2608811"/>
                <a:gd name="connsiteX64" fmla="*/ 225789 w 8543357"/>
                <a:gd name="connsiteY64" fmla="*/ 2608811 h 2608811"/>
                <a:gd name="connsiteX65" fmla="*/ 1558 w 8543357"/>
                <a:gd name="connsiteY65" fmla="*/ 2391583 h 2608811"/>
                <a:gd name="connsiteX66" fmla="*/ 1558 w 8543357"/>
                <a:gd name="connsiteY66" fmla="*/ 1774948 h 2608811"/>
                <a:gd name="connsiteX67" fmla="*/ 506078 w 8543357"/>
                <a:gd name="connsiteY67" fmla="*/ 1333496 h 2608811"/>
                <a:gd name="connsiteX68" fmla="*/ 1991609 w 8543357"/>
                <a:gd name="connsiteY68" fmla="*/ 990139 h 2608811"/>
                <a:gd name="connsiteX69" fmla="*/ 2306931 w 8543357"/>
                <a:gd name="connsiteY69" fmla="*/ 786933 h 2608811"/>
                <a:gd name="connsiteX70" fmla="*/ 4268952 w 8543357"/>
                <a:gd name="connsiteY70" fmla="*/ 2124 h 2608811"/>
                <a:gd name="connsiteX71" fmla="*/ 4770242 w 8543357"/>
                <a:gd name="connsiteY71" fmla="*/ 2 h 260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8543357" h="2608811">
                  <a:moveTo>
                    <a:pt x="64619" y="1683850"/>
                  </a:moveTo>
                  <a:cubicBezTo>
                    <a:pt x="64619" y="1732905"/>
                    <a:pt x="64619" y="1831006"/>
                    <a:pt x="64619" y="1922096"/>
                  </a:cubicBezTo>
                  <a:cubicBezTo>
                    <a:pt x="64619" y="1971150"/>
                    <a:pt x="99659" y="2006183"/>
                    <a:pt x="148706" y="2006183"/>
                  </a:cubicBezTo>
                  <a:lnTo>
                    <a:pt x="520093" y="2006183"/>
                  </a:lnTo>
                  <a:cubicBezTo>
                    <a:pt x="534100" y="2006183"/>
                    <a:pt x="548114" y="1999179"/>
                    <a:pt x="562136" y="1978154"/>
                  </a:cubicBezTo>
                  <a:lnTo>
                    <a:pt x="667241" y="1831006"/>
                  </a:lnTo>
                  <a:cubicBezTo>
                    <a:pt x="702281" y="1774948"/>
                    <a:pt x="681255" y="1683850"/>
                    <a:pt x="625197" y="1683850"/>
                  </a:cubicBezTo>
                  <a:cubicBezTo>
                    <a:pt x="625197" y="1683850"/>
                    <a:pt x="78634" y="1683850"/>
                    <a:pt x="64619" y="1683850"/>
                  </a:cubicBezTo>
                  <a:close/>
                  <a:moveTo>
                    <a:pt x="4556251" y="1270428"/>
                  </a:moveTo>
                  <a:cubicBezTo>
                    <a:pt x="4535226" y="1270428"/>
                    <a:pt x="4514208" y="1277439"/>
                    <a:pt x="4514208" y="1284443"/>
                  </a:cubicBezTo>
                  <a:lnTo>
                    <a:pt x="4514208" y="2195382"/>
                  </a:lnTo>
                  <a:cubicBezTo>
                    <a:pt x="4514208" y="2202385"/>
                    <a:pt x="4535226" y="2209396"/>
                    <a:pt x="4556251" y="2209396"/>
                  </a:cubicBezTo>
                  <a:cubicBezTo>
                    <a:pt x="4577269" y="2209396"/>
                    <a:pt x="4591291" y="2202385"/>
                    <a:pt x="4598295" y="2195382"/>
                  </a:cubicBezTo>
                  <a:lnTo>
                    <a:pt x="4598295" y="1284443"/>
                  </a:lnTo>
                  <a:cubicBezTo>
                    <a:pt x="4598295" y="1277439"/>
                    <a:pt x="4577269" y="1270428"/>
                    <a:pt x="4556251" y="1270428"/>
                  </a:cubicBezTo>
                  <a:close/>
                  <a:moveTo>
                    <a:pt x="8153579" y="1033056"/>
                  </a:moveTo>
                  <a:cubicBezTo>
                    <a:pt x="8115915" y="1025173"/>
                    <a:pt x="8070368" y="1035684"/>
                    <a:pt x="8038838" y="1067215"/>
                  </a:cubicBezTo>
                  <a:cubicBezTo>
                    <a:pt x="7912708" y="1179330"/>
                    <a:pt x="7863661" y="1291446"/>
                    <a:pt x="7814607" y="1417576"/>
                  </a:cubicBezTo>
                  <a:cubicBezTo>
                    <a:pt x="7786578" y="1487649"/>
                    <a:pt x="7835632" y="1557721"/>
                    <a:pt x="7912708" y="1557721"/>
                  </a:cubicBezTo>
                  <a:lnTo>
                    <a:pt x="8087884" y="1557721"/>
                  </a:lnTo>
                  <a:cubicBezTo>
                    <a:pt x="8178982" y="1564732"/>
                    <a:pt x="8221025" y="1487649"/>
                    <a:pt x="8221025" y="1403562"/>
                  </a:cubicBezTo>
                  <a:lnTo>
                    <a:pt x="8221025" y="1109258"/>
                  </a:lnTo>
                  <a:cubicBezTo>
                    <a:pt x="8221025" y="1067215"/>
                    <a:pt x="8191243" y="1040939"/>
                    <a:pt x="8153579" y="1033056"/>
                  </a:cubicBezTo>
                  <a:close/>
                  <a:moveTo>
                    <a:pt x="2916554" y="587330"/>
                  </a:moveTo>
                  <a:lnTo>
                    <a:pt x="2866084" y="616567"/>
                  </a:lnTo>
                  <a:cubicBezTo>
                    <a:pt x="2760209" y="682260"/>
                    <a:pt x="2666049" y="748390"/>
                    <a:pt x="2580210" y="807951"/>
                  </a:cubicBezTo>
                  <a:cubicBezTo>
                    <a:pt x="2545176" y="835980"/>
                    <a:pt x="2482107" y="955106"/>
                    <a:pt x="2545176" y="955106"/>
                  </a:cubicBezTo>
                  <a:lnTo>
                    <a:pt x="2916554" y="955106"/>
                  </a:lnTo>
                  <a:close/>
                  <a:moveTo>
                    <a:pt x="6483234" y="379721"/>
                  </a:moveTo>
                  <a:lnTo>
                    <a:pt x="6483234" y="955106"/>
                  </a:lnTo>
                  <a:lnTo>
                    <a:pt x="7169941" y="955106"/>
                  </a:lnTo>
                  <a:cubicBezTo>
                    <a:pt x="7254028" y="955106"/>
                    <a:pt x="7261031" y="800948"/>
                    <a:pt x="7120887" y="674818"/>
                  </a:cubicBezTo>
                  <a:cubicBezTo>
                    <a:pt x="7004065" y="571243"/>
                    <a:pt x="6841909" y="490023"/>
                    <a:pt x="6653454" y="426535"/>
                  </a:cubicBezTo>
                  <a:close/>
                  <a:moveTo>
                    <a:pt x="4514208" y="213698"/>
                  </a:moveTo>
                  <a:lnTo>
                    <a:pt x="4374787" y="218539"/>
                  </a:lnTo>
                  <a:cubicBezTo>
                    <a:pt x="4280968" y="222592"/>
                    <a:pt x="4226908" y="226355"/>
                    <a:pt x="4226908" y="226355"/>
                  </a:cubicBezTo>
                  <a:cubicBezTo>
                    <a:pt x="3710128" y="226355"/>
                    <a:pt x="3330204" y="360477"/>
                    <a:pt x="3034107" y="519233"/>
                  </a:cubicBezTo>
                  <a:lnTo>
                    <a:pt x="3000641" y="538620"/>
                  </a:lnTo>
                  <a:lnTo>
                    <a:pt x="3000641" y="955106"/>
                  </a:lnTo>
                  <a:lnTo>
                    <a:pt x="4514208" y="955106"/>
                  </a:lnTo>
                  <a:close/>
                  <a:moveTo>
                    <a:pt x="4761218" y="208991"/>
                  </a:moveTo>
                  <a:lnTo>
                    <a:pt x="4598295" y="211751"/>
                  </a:lnTo>
                  <a:lnTo>
                    <a:pt x="4598295" y="955106"/>
                  </a:lnTo>
                  <a:lnTo>
                    <a:pt x="6399147" y="955106"/>
                  </a:lnTo>
                  <a:lnTo>
                    <a:pt x="6399147" y="356596"/>
                  </a:lnTo>
                  <a:lnTo>
                    <a:pt x="6353426" y="344022"/>
                  </a:lnTo>
                  <a:cubicBezTo>
                    <a:pt x="5828439" y="226736"/>
                    <a:pt x="5198565" y="205816"/>
                    <a:pt x="4761218" y="208991"/>
                  </a:cubicBezTo>
                  <a:close/>
                  <a:moveTo>
                    <a:pt x="4770242" y="2"/>
                  </a:moveTo>
                  <a:cubicBezTo>
                    <a:pt x="5907985" y="-288"/>
                    <a:pt x="6823084" y="56427"/>
                    <a:pt x="7534317" y="681821"/>
                  </a:cubicBezTo>
                  <a:cubicBezTo>
                    <a:pt x="7576361" y="716861"/>
                    <a:pt x="7632418" y="737879"/>
                    <a:pt x="7688476" y="737879"/>
                  </a:cubicBezTo>
                  <a:lnTo>
                    <a:pt x="8192996" y="737879"/>
                  </a:lnTo>
                  <a:cubicBezTo>
                    <a:pt x="8256065" y="737879"/>
                    <a:pt x="8305111" y="786933"/>
                    <a:pt x="8305111" y="849994"/>
                  </a:cubicBezTo>
                  <a:lnTo>
                    <a:pt x="8305111" y="1557727"/>
                  </a:lnTo>
                  <a:cubicBezTo>
                    <a:pt x="8431241" y="1557727"/>
                    <a:pt x="8536353" y="1655829"/>
                    <a:pt x="8543357" y="1767944"/>
                  </a:cubicBezTo>
                  <a:lnTo>
                    <a:pt x="8543357" y="2370565"/>
                  </a:lnTo>
                  <a:lnTo>
                    <a:pt x="7975776" y="2608811"/>
                  </a:lnTo>
                  <a:lnTo>
                    <a:pt x="7625415" y="2608811"/>
                  </a:lnTo>
                  <a:cubicBezTo>
                    <a:pt x="7625415" y="2216406"/>
                    <a:pt x="7310086" y="1901078"/>
                    <a:pt x="6917682" y="1901078"/>
                  </a:cubicBezTo>
                  <a:cubicBezTo>
                    <a:pt x="6525277" y="1901078"/>
                    <a:pt x="6209949" y="2216406"/>
                    <a:pt x="6209949" y="2608811"/>
                  </a:cubicBezTo>
                  <a:lnTo>
                    <a:pt x="2299928" y="2608811"/>
                  </a:lnTo>
                  <a:cubicBezTo>
                    <a:pt x="2299928" y="2608811"/>
                    <a:pt x="2299928" y="2601800"/>
                    <a:pt x="2299928" y="2594796"/>
                  </a:cubicBezTo>
                  <a:cubicBezTo>
                    <a:pt x="2299928" y="2202392"/>
                    <a:pt x="1984598" y="1887063"/>
                    <a:pt x="1592193" y="1887063"/>
                  </a:cubicBezTo>
                  <a:cubicBezTo>
                    <a:pt x="1199789" y="1887063"/>
                    <a:pt x="884460" y="2202392"/>
                    <a:pt x="884460" y="2594796"/>
                  </a:cubicBezTo>
                  <a:cubicBezTo>
                    <a:pt x="884460" y="2594796"/>
                    <a:pt x="884460" y="2601800"/>
                    <a:pt x="884460" y="2608811"/>
                  </a:cubicBezTo>
                  <a:lnTo>
                    <a:pt x="225789" y="2608811"/>
                  </a:lnTo>
                  <a:cubicBezTo>
                    <a:pt x="106662" y="2608811"/>
                    <a:pt x="1558" y="2510710"/>
                    <a:pt x="1558" y="2391583"/>
                  </a:cubicBezTo>
                  <a:lnTo>
                    <a:pt x="1558" y="1774948"/>
                  </a:lnTo>
                  <a:cubicBezTo>
                    <a:pt x="1558" y="1774948"/>
                    <a:pt x="-54500" y="1480644"/>
                    <a:pt x="506078" y="1333496"/>
                  </a:cubicBezTo>
                  <a:cubicBezTo>
                    <a:pt x="912497" y="1228384"/>
                    <a:pt x="1592193" y="1095251"/>
                    <a:pt x="1991609" y="990139"/>
                  </a:cubicBezTo>
                  <a:cubicBezTo>
                    <a:pt x="2159782" y="948095"/>
                    <a:pt x="2215835" y="864009"/>
                    <a:pt x="2306931" y="786933"/>
                  </a:cubicBezTo>
                  <a:cubicBezTo>
                    <a:pt x="2573206" y="555691"/>
                    <a:pt x="3365024" y="9128"/>
                    <a:pt x="4268952" y="2124"/>
                  </a:cubicBezTo>
                  <a:cubicBezTo>
                    <a:pt x="4440629" y="1248"/>
                    <a:pt x="4607708" y="43"/>
                    <a:pt x="4770242" y="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3F8D41C-73CB-4232-9676-AB3106ED6B32}"/>
                </a:ext>
              </a:extLst>
            </p:cNvPr>
            <p:cNvSpPr/>
            <p:nvPr/>
          </p:nvSpPr>
          <p:spPr>
            <a:xfrm>
              <a:off x="113572" y="3679475"/>
              <a:ext cx="2324346" cy="364054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F9C1BE0-0DD0-4AE7-95E8-72ED9C2C1913}"/>
              </a:ext>
            </a:extLst>
          </p:cNvPr>
          <p:cNvSpPr txBox="1"/>
          <p:nvPr/>
        </p:nvSpPr>
        <p:spPr>
          <a:xfrm>
            <a:off x="511742" y="2905780"/>
            <a:ext cx="2541348" cy="523220"/>
          </a:xfrm>
          <a:prstGeom prst="rect">
            <a:avLst/>
          </a:prstGeom>
          <a:solidFill>
            <a:schemeClr val="accent6"/>
          </a:solidFill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Good Data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69DE85-6F08-4974-BB4B-DFA8529338FF}"/>
              </a:ext>
            </a:extLst>
          </p:cNvPr>
          <p:cNvSpPr txBox="1"/>
          <p:nvPr/>
        </p:nvSpPr>
        <p:spPr>
          <a:xfrm>
            <a:off x="511742" y="3695032"/>
            <a:ext cx="2541348" cy="523220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r>
              <a:rPr lang="en-US" altLang="ko-KR" sz="2800" b="1" i="1" dirty="0">
                <a:solidFill>
                  <a:schemeClr val="bg1"/>
                </a:solidFill>
                <a:cs typeface="Arial" pitchFamily="34" charset="0"/>
              </a:rPr>
              <a:t>Messy Data</a:t>
            </a:r>
            <a:endParaRPr lang="ko-KR" altLang="en-US" sz="28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5CB279-2604-4EFA-BBC2-B667B5E1CB78}"/>
              </a:ext>
            </a:extLst>
          </p:cNvPr>
          <p:cNvSpPr txBox="1"/>
          <p:nvPr/>
        </p:nvSpPr>
        <p:spPr>
          <a:xfrm>
            <a:off x="503636" y="4484284"/>
            <a:ext cx="2541348" cy="5232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Garbage Data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8C4EFE-8E01-407F-84F2-E77ED27527B0}"/>
              </a:ext>
            </a:extLst>
          </p:cNvPr>
          <p:cNvCxnSpPr/>
          <p:nvPr/>
        </p:nvCxnSpPr>
        <p:spPr>
          <a:xfrm>
            <a:off x="264160" y="4754770"/>
            <a:ext cx="30276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0F7DF07-0FB5-4AFB-A178-77B5A9D6F201}"/>
              </a:ext>
            </a:extLst>
          </p:cNvPr>
          <p:cNvSpPr/>
          <p:nvPr/>
        </p:nvSpPr>
        <p:spPr>
          <a:xfrm>
            <a:off x="0" y="0"/>
            <a:ext cx="12192000" cy="134112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EA33D-963D-4382-8E46-91E81124D813}"/>
              </a:ext>
            </a:extLst>
          </p:cNvPr>
          <p:cNvSpPr txBox="1"/>
          <p:nvPr/>
        </p:nvSpPr>
        <p:spPr>
          <a:xfrm>
            <a:off x="2568877" y="227262"/>
            <a:ext cx="705424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>
                <a:cs typeface="Arial" pitchFamily="34" charset="0"/>
              </a:rPr>
              <a:t>Our Reality</a:t>
            </a:r>
            <a:endParaRPr lang="ko-KR" altLang="en-US" sz="4000" b="1" dirty="0">
              <a:cs typeface="Arial" pitchFamily="34" charset="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7C8137B3-9D68-476A-9CD4-95A40225A01E}"/>
              </a:ext>
            </a:extLst>
          </p:cNvPr>
          <p:cNvSpPr/>
          <p:nvPr/>
        </p:nvSpPr>
        <p:spPr>
          <a:xfrm>
            <a:off x="3291840" y="2936240"/>
            <a:ext cx="1524000" cy="416559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03962F3B-B483-47DE-99F7-E9358FDAF166}"/>
              </a:ext>
            </a:extLst>
          </p:cNvPr>
          <p:cNvSpPr/>
          <p:nvPr/>
        </p:nvSpPr>
        <p:spPr>
          <a:xfrm>
            <a:off x="3290100" y="3695032"/>
            <a:ext cx="1524000" cy="41655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83EDE0BF-AE9B-46E1-92CB-66130242113D}"/>
              </a:ext>
            </a:extLst>
          </p:cNvPr>
          <p:cNvSpPr/>
          <p:nvPr/>
        </p:nvSpPr>
        <p:spPr>
          <a:xfrm>
            <a:off x="3291840" y="4537614"/>
            <a:ext cx="1524000" cy="416559"/>
          </a:xfrm>
          <a:prstGeom prst="rightArrow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FADC61-E94C-42A7-B278-F1A30952B367}"/>
              </a:ext>
            </a:extLst>
          </p:cNvPr>
          <p:cNvSpPr txBox="1"/>
          <p:nvPr/>
        </p:nvSpPr>
        <p:spPr>
          <a:xfrm>
            <a:off x="9381422" y="3721677"/>
            <a:ext cx="2541348" cy="461665"/>
          </a:xfrm>
          <a:prstGeom prst="rect">
            <a:avLst/>
          </a:prstGeom>
          <a:solidFill>
            <a:schemeClr val="accent6"/>
          </a:solidFill>
        </p:spPr>
        <p:txBody>
          <a:bodyPr wrap="square" rtlCol="0" anchor="ctr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Business Insights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78ADBB4-89FC-4B34-A4C2-4B2F35FABAD8}"/>
              </a:ext>
            </a:extLst>
          </p:cNvPr>
          <p:cNvSpPr/>
          <p:nvPr/>
        </p:nvSpPr>
        <p:spPr>
          <a:xfrm>
            <a:off x="7587929" y="3744229"/>
            <a:ext cx="1524000" cy="416559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6C8E67EC-B793-422F-84CF-0D062B18AE33}"/>
              </a:ext>
            </a:extLst>
          </p:cNvPr>
          <p:cNvSpPr/>
          <p:nvPr/>
        </p:nvSpPr>
        <p:spPr>
          <a:xfrm>
            <a:off x="7556397" y="3144519"/>
            <a:ext cx="1524000" cy="41655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E9F16FF1-0B3E-4599-83FA-0E52A49004EC}"/>
              </a:ext>
            </a:extLst>
          </p:cNvPr>
          <p:cNvSpPr/>
          <p:nvPr/>
        </p:nvSpPr>
        <p:spPr>
          <a:xfrm>
            <a:off x="7587929" y="4445326"/>
            <a:ext cx="1524000" cy="416559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B06902-A582-476F-A8EF-85DF9A751B27}"/>
              </a:ext>
            </a:extLst>
          </p:cNvPr>
          <p:cNvSpPr txBox="1"/>
          <p:nvPr/>
        </p:nvSpPr>
        <p:spPr>
          <a:xfrm>
            <a:off x="9381421" y="2961762"/>
            <a:ext cx="13468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i="1" dirty="0">
                <a:latin typeface="Bradley Hand ITC" panose="03070402050302030203" pitchFamily="66" charset="0"/>
              </a:rPr>
              <a:t>Noise</a:t>
            </a:r>
            <a:endParaRPr lang="en-IN" sz="4000" b="1" i="1" dirty="0">
              <a:latin typeface="Bradley Hand ITC" panose="03070402050302030203" pitchFamily="66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4DE96E2-AD52-4C32-B490-B9754C6E0FA5}"/>
              </a:ext>
            </a:extLst>
          </p:cNvPr>
          <p:cNvSpPr txBox="1"/>
          <p:nvPr/>
        </p:nvSpPr>
        <p:spPr>
          <a:xfrm>
            <a:off x="9381421" y="4326981"/>
            <a:ext cx="13468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i="1" dirty="0">
                <a:latin typeface="Bradley Hand ITC" panose="03070402050302030203" pitchFamily="66" charset="0"/>
              </a:rPr>
              <a:t>Noise</a:t>
            </a:r>
            <a:endParaRPr lang="en-IN" sz="4000" b="1" i="1" dirty="0"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480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40A88E8E-4F5F-4256-B731-6674133337FD}"/>
              </a:ext>
            </a:extLst>
          </p:cNvPr>
          <p:cNvGrpSpPr/>
          <p:nvPr/>
        </p:nvGrpSpPr>
        <p:grpSpPr>
          <a:xfrm>
            <a:off x="452090" y="227262"/>
            <a:ext cx="11287817" cy="2254465"/>
            <a:chOff x="464523" y="713136"/>
            <a:chExt cx="11287817" cy="3840157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D105E04B-D05D-4EF3-A207-6BC5D5DFFB8A}"/>
                </a:ext>
              </a:extLst>
            </p:cNvPr>
            <p:cNvGrpSpPr/>
            <p:nvPr/>
          </p:nvGrpSpPr>
          <p:grpSpPr>
            <a:xfrm rot="10800000" flipH="1">
              <a:off x="6264482" y="713136"/>
              <a:ext cx="5487858" cy="3073695"/>
              <a:chOff x="9058763" y="1564839"/>
              <a:chExt cx="5487858" cy="3073695"/>
            </a:xfrm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14B296B4-5AFC-4C80-82A4-E13E3DEBDB45}"/>
                  </a:ext>
                </a:extLst>
              </p:cNvPr>
              <p:cNvSpPr/>
              <p:nvPr/>
            </p:nvSpPr>
            <p:spPr>
              <a:xfrm flipH="1">
                <a:off x="9075844" y="1564839"/>
                <a:ext cx="5470777" cy="2381594"/>
              </a:xfrm>
              <a:custGeom>
                <a:avLst/>
                <a:gdLst>
                  <a:gd name="connsiteX0" fmla="*/ 0 w 7137175"/>
                  <a:gd name="connsiteY0" fmla="*/ 4426343 h 4474896"/>
                  <a:gd name="connsiteX1" fmla="*/ 1456566 w 7137175"/>
                  <a:gd name="connsiteY1" fmla="*/ 3220630 h 4474896"/>
                  <a:gd name="connsiteX2" fmla="*/ 2152481 w 7137175"/>
                  <a:gd name="connsiteY2" fmla="*/ 4474896 h 4474896"/>
                  <a:gd name="connsiteX3" fmla="*/ 3002145 w 7137175"/>
                  <a:gd name="connsiteY3" fmla="*/ 2727016 h 4474896"/>
                  <a:gd name="connsiteX4" fmla="*/ 3625232 w 7137175"/>
                  <a:gd name="connsiteY4" fmla="*/ 3908453 h 4474896"/>
                  <a:gd name="connsiteX5" fmla="*/ 4474895 w 7137175"/>
                  <a:gd name="connsiteY5" fmla="*/ 1537487 h 4474896"/>
                  <a:gd name="connsiteX6" fmla="*/ 5081798 w 7137175"/>
                  <a:gd name="connsiteY6" fmla="*/ 2265770 h 4474896"/>
                  <a:gd name="connsiteX7" fmla="*/ 5648241 w 7137175"/>
                  <a:gd name="connsiteY7" fmla="*/ 712099 h 4474896"/>
                  <a:gd name="connsiteX8" fmla="*/ 6271327 w 7137175"/>
                  <a:gd name="connsiteY8" fmla="*/ 1440382 h 4474896"/>
                  <a:gd name="connsiteX9" fmla="*/ 7137175 w 7137175"/>
                  <a:gd name="connsiteY9" fmla="*/ 0 h 4474896"/>
                  <a:gd name="connsiteX0" fmla="*/ 0 w 7137175"/>
                  <a:gd name="connsiteY0" fmla="*/ 4426343 h 4474896"/>
                  <a:gd name="connsiteX1" fmla="*/ 1456566 w 7137175"/>
                  <a:gd name="connsiteY1" fmla="*/ 3220630 h 4474896"/>
                  <a:gd name="connsiteX2" fmla="*/ 2152481 w 7137175"/>
                  <a:gd name="connsiteY2" fmla="*/ 4474896 h 4474896"/>
                  <a:gd name="connsiteX3" fmla="*/ 3002145 w 7137175"/>
                  <a:gd name="connsiteY3" fmla="*/ 2727016 h 4474896"/>
                  <a:gd name="connsiteX4" fmla="*/ 3625232 w 7137175"/>
                  <a:gd name="connsiteY4" fmla="*/ 3908453 h 4474896"/>
                  <a:gd name="connsiteX5" fmla="*/ 4474895 w 7137175"/>
                  <a:gd name="connsiteY5" fmla="*/ 1537487 h 4474896"/>
                  <a:gd name="connsiteX6" fmla="*/ 5081798 w 7137175"/>
                  <a:gd name="connsiteY6" fmla="*/ 2265770 h 4474896"/>
                  <a:gd name="connsiteX7" fmla="*/ 5648241 w 7137175"/>
                  <a:gd name="connsiteY7" fmla="*/ 712099 h 4474896"/>
                  <a:gd name="connsiteX8" fmla="*/ 6271327 w 7137175"/>
                  <a:gd name="connsiteY8" fmla="*/ 1440382 h 4474896"/>
                  <a:gd name="connsiteX9" fmla="*/ 7137175 w 7137175"/>
                  <a:gd name="connsiteY9" fmla="*/ 0 h 4474896"/>
                  <a:gd name="connsiteX0" fmla="*/ 0 w 7137175"/>
                  <a:gd name="connsiteY0" fmla="*/ 4426343 h 4474896"/>
                  <a:gd name="connsiteX1" fmla="*/ 1456566 w 7137175"/>
                  <a:gd name="connsiteY1" fmla="*/ 3220630 h 4474896"/>
                  <a:gd name="connsiteX2" fmla="*/ 2152481 w 7137175"/>
                  <a:gd name="connsiteY2" fmla="*/ 4474896 h 4474896"/>
                  <a:gd name="connsiteX3" fmla="*/ 3002145 w 7137175"/>
                  <a:gd name="connsiteY3" fmla="*/ 2727016 h 4474896"/>
                  <a:gd name="connsiteX4" fmla="*/ 3625232 w 7137175"/>
                  <a:gd name="connsiteY4" fmla="*/ 3908453 h 4474896"/>
                  <a:gd name="connsiteX5" fmla="*/ 4474895 w 7137175"/>
                  <a:gd name="connsiteY5" fmla="*/ 1537487 h 4474896"/>
                  <a:gd name="connsiteX6" fmla="*/ 5081798 w 7137175"/>
                  <a:gd name="connsiteY6" fmla="*/ 2265770 h 4474896"/>
                  <a:gd name="connsiteX7" fmla="*/ 5648241 w 7137175"/>
                  <a:gd name="connsiteY7" fmla="*/ 712099 h 4474896"/>
                  <a:gd name="connsiteX8" fmla="*/ 6271327 w 7137175"/>
                  <a:gd name="connsiteY8" fmla="*/ 1440382 h 4474896"/>
                  <a:gd name="connsiteX9" fmla="*/ 7137175 w 7137175"/>
                  <a:gd name="connsiteY9" fmla="*/ 0 h 4474896"/>
                  <a:gd name="connsiteX0" fmla="*/ 0 w 7137175"/>
                  <a:gd name="connsiteY0" fmla="*/ 4426343 h 4474896"/>
                  <a:gd name="connsiteX1" fmla="*/ 1456566 w 7137175"/>
                  <a:gd name="connsiteY1" fmla="*/ 3220630 h 4474896"/>
                  <a:gd name="connsiteX2" fmla="*/ 2152481 w 7137175"/>
                  <a:gd name="connsiteY2" fmla="*/ 4474896 h 4474896"/>
                  <a:gd name="connsiteX3" fmla="*/ 3002145 w 7137175"/>
                  <a:gd name="connsiteY3" fmla="*/ 2727016 h 4474896"/>
                  <a:gd name="connsiteX4" fmla="*/ 3625232 w 7137175"/>
                  <a:gd name="connsiteY4" fmla="*/ 3908453 h 4474896"/>
                  <a:gd name="connsiteX5" fmla="*/ 4474895 w 7137175"/>
                  <a:gd name="connsiteY5" fmla="*/ 1537487 h 4474896"/>
                  <a:gd name="connsiteX6" fmla="*/ 5081798 w 7137175"/>
                  <a:gd name="connsiteY6" fmla="*/ 2265770 h 4474896"/>
                  <a:gd name="connsiteX7" fmla="*/ 5648241 w 7137175"/>
                  <a:gd name="connsiteY7" fmla="*/ 712099 h 4474896"/>
                  <a:gd name="connsiteX8" fmla="*/ 6271327 w 7137175"/>
                  <a:gd name="connsiteY8" fmla="*/ 1440382 h 4474896"/>
                  <a:gd name="connsiteX9" fmla="*/ 7137175 w 7137175"/>
                  <a:gd name="connsiteY9" fmla="*/ 0 h 447489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61834 w 7137175"/>
                  <a:gd name="connsiteY5" fmla="*/ 1759534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61834 w 7137175"/>
                  <a:gd name="connsiteY5" fmla="*/ 1759534 h 4475106"/>
                  <a:gd name="connsiteX6" fmla="*/ 5055676 w 7137175"/>
                  <a:gd name="connsiteY6" fmla="*/ 3532737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61834 w 7137175"/>
                  <a:gd name="connsiteY5" fmla="*/ 1759534 h 4475106"/>
                  <a:gd name="connsiteX6" fmla="*/ 5055676 w 7137175"/>
                  <a:gd name="connsiteY6" fmla="*/ 3532737 h 4475106"/>
                  <a:gd name="connsiteX7" fmla="*/ 5765796 w 7137175"/>
                  <a:gd name="connsiteY7" fmla="*/ 1823602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61834 w 7137175"/>
                  <a:gd name="connsiteY5" fmla="*/ 1759534 h 4475106"/>
                  <a:gd name="connsiteX6" fmla="*/ 5055676 w 7137175"/>
                  <a:gd name="connsiteY6" fmla="*/ 3532737 h 4475106"/>
                  <a:gd name="connsiteX7" fmla="*/ 5765796 w 7137175"/>
                  <a:gd name="connsiteY7" fmla="*/ 1823602 h 4475106"/>
                  <a:gd name="connsiteX8" fmla="*/ 6219081 w 7137175"/>
                  <a:gd name="connsiteY8" fmla="*/ 3007193 h 4475106"/>
                  <a:gd name="connsiteX9" fmla="*/ 7137175 w 7137175"/>
                  <a:gd name="connsiteY9" fmla="*/ 0 h 4475106"/>
                  <a:gd name="connsiteX0" fmla="*/ 0 w 7189422"/>
                  <a:gd name="connsiteY0" fmla="*/ 3081008 h 3129771"/>
                  <a:gd name="connsiteX1" fmla="*/ 1456566 w 7189422"/>
                  <a:gd name="connsiteY1" fmla="*/ 1875295 h 3129771"/>
                  <a:gd name="connsiteX2" fmla="*/ 2152481 w 7189422"/>
                  <a:gd name="connsiteY2" fmla="*/ 3129561 h 3129771"/>
                  <a:gd name="connsiteX3" fmla="*/ 3002145 w 7189422"/>
                  <a:gd name="connsiteY3" fmla="*/ 1381681 h 3129771"/>
                  <a:gd name="connsiteX4" fmla="*/ 3625232 w 7189422"/>
                  <a:gd name="connsiteY4" fmla="*/ 2563118 h 3129771"/>
                  <a:gd name="connsiteX5" fmla="*/ 4461834 w 7189422"/>
                  <a:gd name="connsiteY5" fmla="*/ 414199 h 3129771"/>
                  <a:gd name="connsiteX6" fmla="*/ 5055676 w 7189422"/>
                  <a:gd name="connsiteY6" fmla="*/ 2187402 h 3129771"/>
                  <a:gd name="connsiteX7" fmla="*/ 5765796 w 7189422"/>
                  <a:gd name="connsiteY7" fmla="*/ 478267 h 3129771"/>
                  <a:gd name="connsiteX8" fmla="*/ 6219081 w 7189422"/>
                  <a:gd name="connsiteY8" fmla="*/ 1661858 h 3129771"/>
                  <a:gd name="connsiteX9" fmla="*/ 7189422 w 7189422"/>
                  <a:gd name="connsiteY9" fmla="*/ 0 h 3129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189422" h="3129771">
                    <a:moveTo>
                      <a:pt x="0" y="3081008"/>
                    </a:moveTo>
                    <a:cubicBezTo>
                      <a:pt x="461246" y="2654828"/>
                      <a:pt x="1043872" y="1896873"/>
                      <a:pt x="1456566" y="1875295"/>
                    </a:cubicBezTo>
                    <a:cubicBezTo>
                      <a:pt x="1842287" y="1888782"/>
                      <a:pt x="1936693" y="3148442"/>
                      <a:pt x="2152481" y="3129561"/>
                    </a:cubicBezTo>
                    <a:cubicBezTo>
                      <a:pt x="2379057" y="3129561"/>
                      <a:pt x="2743200" y="1397866"/>
                      <a:pt x="3002145" y="1381681"/>
                    </a:cubicBezTo>
                    <a:cubicBezTo>
                      <a:pt x="3201749" y="1362799"/>
                      <a:pt x="3457996" y="2565815"/>
                      <a:pt x="3625232" y="2563118"/>
                    </a:cubicBezTo>
                    <a:cubicBezTo>
                      <a:pt x="3795165" y="2549631"/>
                      <a:pt x="4138153" y="411502"/>
                      <a:pt x="4461834" y="414199"/>
                    </a:cubicBezTo>
                    <a:cubicBezTo>
                      <a:pt x="4753148" y="422291"/>
                      <a:pt x="4853375" y="2187402"/>
                      <a:pt x="5055676" y="2187402"/>
                    </a:cubicBezTo>
                    <a:cubicBezTo>
                      <a:pt x="5268766" y="2171218"/>
                      <a:pt x="5568890" y="486359"/>
                      <a:pt x="5765796" y="478267"/>
                    </a:cubicBezTo>
                    <a:cubicBezTo>
                      <a:pt x="5989675" y="478267"/>
                      <a:pt x="5954742" y="1645674"/>
                      <a:pt x="6219081" y="1661858"/>
                    </a:cubicBezTo>
                    <a:cubicBezTo>
                      <a:pt x="6475328" y="1637582"/>
                      <a:pt x="6973634" y="631179"/>
                      <a:pt x="7189422" y="0"/>
                    </a:cubicBezTo>
                  </a:path>
                </a:pathLst>
              </a:cu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417D02D1-AA83-4377-9151-394DCB046DEF}"/>
                  </a:ext>
                </a:extLst>
              </p:cNvPr>
              <p:cNvGrpSpPr/>
              <p:nvPr/>
            </p:nvGrpSpPr>
            <p:grpSpPr>
              <a:xfrm flipH="1">
                <a:off x="11831112" y="2269727"/>
                <a:ext cx="188449" cy="1471350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92" name="Rectangle: Rounded Corners 191">
                  <a:extLst>
                    <a:ext uri="{FF2B5EF4-FFF2-40B4-BE49-F238E27FC236}">
                      <a16:creationId xmlns:a16="http://schemas.microsoft.com/office/drawing/2014/main" id="{BDB8D55B-AED9-49A9-B1F3-DF8F0585C120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Rectangle: Rounded Corners 192">
                  <a:extLst>
                    <a:ext uri="{FF2B5EF4-FFF2-40B4-BE49-F238E27FC236}">
                      <a16:creationId xmlns:a16="http://schemas.microsoft.com/office/drawing/2014/main" id="{CCDE4C0F-3ADE-404A-81BB-D6DF70E6F907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97017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1616C478-EE74-402B-B192-AFC68345F465}"/>
                  </a:ext>
                </a:extLst>
              </p:cNvPr>
              <p:cNvGrpSpPr/>
              <p:nvPr/>
            </p:nvGrpSpPr>
            <p:grpSpPr>
              <a:xfrm flipH="1">
                <a:off x="13858717" y="3246912"/>
                <a:ext cx="188449" cy="1391622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90" name="Rectangle: Rounded Corners 189">
                  <a:extLst>
                    <a:ext uri="{FF2B5EF4-FFF2-40B4-BE49-F238E27FC236}">
                      <a16:creationId xmlns:a16="http://schemas.microsoft.com/office/drawing/2014/main" id="{157A0711-B1B6-4AC6-A753-DF2FC999FD36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1" name="Rectangle: Rounded Corners 190">
                  <a:extLst>
                    <a:ext uri="{FF2B5EF4-FFF2-40B4-BE49-F238E27FC236}">
                      <a16:creationId xmlns:a16="http://schemas.microsoft.com/office/drawing/2014/main" id="{1DD965A3-5CAA-421E-92C9-8A392D6B57AD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7598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DFB808BC-E8A4-4204-9AAD-5301FD54AC5A}"/>
                  </a:ext>
                </a:extLst>
              </p:cNvPr>
              <p:cNvGrpSpPr/>
              <p:nvPr/>
            </p:nvGrpSpPr>
            <p:grpSpPr>
              <a:xfrm flipH="1">
                <a:off x="11150899" y="1750818"/>
                <a:ext cx="188449" cy="1600365"/>
                <a:chOff x="10641180" y="362514"/>
                <a:chExt cx="247650" cy="1989158"/>
              </a:xfrm>
            </p:grpSpPr>
            <p:sp>
              <p:nvSpPr>
                <p:cNvPr id="188" name="Rectangle: Rounded Corners 187">
                  <a:extLst>
                    <a:ext uri="{FF2B5EF4-FFF2-40B4-BE49-F238E27FC236}">
                      <a16:creationId xmlns:a16="http://schemas.microsoft.com/office/drawing/2014/main" id="{0A0CA659-F0F5-4A91-B91D-515B2F72744D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9" name="Rectangle: Rounded Corners 188">
                  <a:extLst>
                    <a:ext uri="{FF2B5EF4-FFF2-40B4-BE49-F238E27FC236}">
                      <a16:creationId xmlns:a16="http://schemas.microsoft.com/office/drawing/2014/main" id="{81CB24E5-04F5-4E5D-9776-769CB9E9A15F}"/>
                    </a:ext>
                  </a:extLst>
                </p:cNvPr>
                <p:cNvSpPr/>
                <p:nvPr/>
              </p:nvSpPr>
              <p:spPr>
                <a:xfrm>
                  <a:off x="10641180" y="494815"/>
                  <a:ext cx="247650" cy="1611559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D61C85D1-D5D5-4A19-AD44-87FAD933C5C3}"/>
                  </a:ext>
                </a:extLst>
              </p:cNvPr>
              <p:cNvGrpSpPr/>
              <p:nvPr/>
            </p:nvGrpSpPr>
            <p:grpSpPr>
              <a:xfrm flipH="1">
                <a:off x="10439463" y="2023827"/>
                <a:ext cx="188449" cy="1600365"/>
                <a:chOff x="10641180" y="362514"/>
                <a:chExt cx="247650" cy="1989158"/>
              </a:xfrm>
            </p:grpSpPr>
            <p:sp>
              <p:nvSpPr>
                <p:cNvPr id="186" name="Rectangle: Rounded Corners 185">
                  <a:extLst>
                    <a:ext uri="{FF2B5EF4-FFF2-40B4-BE49-F238E27FC236}">
                      <a16:creationId xmlns:a16="http://schemas.microsoft.com/office/drawing/2014/main" id="{8A933743-BA36-4863-BD30-A46C856FD6A0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7" name="Rectangle: Rounded Corners 186">
                  <a:extLst>
                    <a:ext uri="{FF2B5EF4-FFF2-40B4-BE49-F238E27FC236}">
                      <a16:creationId xmlns:a16="http://schemas.microsoft.com/office/drawing/2014/main" id="{E1D97702-4BC2-4D2B-98A6-18E1CF494D28}"/>
                    </a:ext>
                  </a:extLst>
                </p:cNvPr>
                <p:cNvSpPr/>
                <p:nvPr/>
              </p:nvSpPr>
              <p:spPr>
                <a:xfrm>
                  <a:off x="10641180" y="820641"/>
                  <a:ext cx="247650" cy="959907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46CA6FA1-396C-47A8-9F50-A34C5EA2736F}"/>
                  </a:ext>
                </a:extLst>
              </p:cNvPr>
              <p:cNvGrpSpPr/>
              <p:nvPr/>
            </p:nvGrpSpPr>
            <p:grpSpPr>
              <a:xfrm flipH="1">
                <a:off x="13419682" y="2899208"/>
                <a:ext cx="188449" cy="834973"/>
                <a:chOff x="10641180" y="500718"/>
                <a:chExt cx="247650" cy="1097280"/>
              </a:xfrm>
            </p:grpSpPr>
            <p:sp>
              <p:nvSpPr>
                <p:cNvPr id="184" name="Rectangle: Rounded Corners 183">
                  <a:extLst>
                    <a:ext uri="{FF2B5EF4-FFF2-40B4-BE49-F238E27FC236}">
                      <a16:creationId xmlns:a16="http://schemas.microsoft.com/office/drawing/2014/main" id="{26CEF7FE-8066-485B-8D59-7985F2199801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5" name="Rectangle: Rounded Corners 184">
                  <a:extLst>
                    <a:ext uri="{FF2B5EF4-FFF2-40B4-BE49-F238E27FC236}">
                      <a16:creationId xmlns:a16="http://schemas.microsoft.com/office/drawing/2014/main" id="{5D90F4CE-2C95-42F1-A09C-6107F4F3BCD0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239EF3C7-1853-4714-BD0D-DB8613AB8159}"/>
                  </a:ext>
                </a:extLst>
              </p:cNvPr>
              <p:cNvGrpSpPr/>
              <p:nvPr/>
            </p:nvGrpSpPr>
            <p:grpSpPr>
              <a:xfrm flipH="1">
                <a:off x="12722763" y="3195961"/>
                <a:ext cx="188449" cy="1391622"/>
                <a:chOff x="10630391" y="1182550"/>
                <a:chExt cx="247650" cy="1828800"/>
              </a:xfrm>
            </p:grpSpPr>
            <p:sp>
              <p:nvSpPr>
                <p:cNvPr id="182" name="Rectangle: Rounded Corners 181">
                  <a:extLst>
                    <a:ext uri="{FF2B5EF4-FFF2-40B4-BE49-F238E27FC236}">
                      <a16:creationId xmlns:a16="http://schemas.microsoft.com/office/drawing/2014/main" id="{ACBB52BA-FEFC-4820-9B18-BA4510F21013}"/>
                    </a:ext>
                  </a:extLst>
                </p:cNvPr>
                <p:cNvSpPr/>
                <p:nvPr/>
              </p:nvSpPr>
              <p:spPr>
                <a:xfrm>
                  <a:off x="10722133" y="11825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3" name="Rectangle: Rounded Corners 182">
                  <a:extLst>
                    <a:ext uri="{FF2B5EF4-FFF2-40B4-BE49-F238E27FC236}">
                      <a16:creationId xmlns:a16="http://schemas.microsoft.com/office/drawing/2014/main" id="{327593C5-5527-42B8-BED4-970D3DF867DB}"/>
                    </a:ext>
                  </a:extLst>
                </p:cNvPr>
                <p:cNvSpPr/>
                <p:nvPr/>
              </p:nvSpPr>
              <p:spPr>
                <a:xfrm>
                  <a:off x="10630391" y="1455616"/>
                  <a:ext cx="247650" cy="72424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7EBEC417-1A8C-4CDC-8EA8-A4A11E509465}"/>
                  </a:ext>
                </a:extLst>
              </p:cNvPr>
              <p:cNvGrpSpPr/>
              <p:nvPr/>
            </p:nvGrpSpPr>
            <p:grpSpPr>
              <a:xfrm flipH="1">
                <a:off x="10439463" y="2147907"/>
                <a:ext cx="188449" cy="1391622"/>
                <a:chOff x="10662618" y="438150"/>
                <a:chExt cx="247650" cy="1828800"/>
              </a:xfrm>
            </p:grpSpPr>
            <p:sp>
              <p:nvSpPr>
                <p:cNvPr id="180" name="Rectangle: Rounded Corners 179">
                  <a:extLst>
                    <a:ext uri="{FF2B5EF4-FFF2-40B4-BE49-F238E27FC236}">
                      <a16:creationId xmlns:a16="http://schemas.microsoft.com/office/drawing/2014/main" id="{0D136A08-DF4F-45FD-846C-87E359979C09}"/>
                    </a:ext>
                  </a:extLst>
                </p:cNvPr>
                <p:cNvSpPr/>
                <p:nvPr/>
              </p:nvSpPr>
              <p:spPr>
                <a:xfrm>
                  <a:off x="10772727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Rectangle: Rounded Corners 180">
                  <a:extLst>
                    <a:ext uri="{FF2B5EF4-FFF2-40B4-BE49-F238E27FC236}">
                      <a16:creationId xmlns:a16="http://schemas.microsoft.com/office/drawing/2014/main" id="{4B382DF7-B820-4C91-A580-2CAF1751F653}"/>
                    </a:ext>
                  </a:extLst>
                </p:cNvPr>
                <p:cNvSpPr/>
                <p:nvPr/>
              </p:nvSpPr>
              <p:spPr>
                <a:xfrm>
                  <a:off x="10662618" y="736515"/>
                  <a:ext cx="247650" cy="10149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5F5B6F40-F746-45B1-8929-B7FD71F9A48B}"/>
                  </a:ext>
                </a:extLst>
              </p:cNvPr>
              <p:cNvGrpSpPr/>
              <p:nvPr/>
            </p:nvGrpSpPr>
            <p:grpSpPr>
              <a:xfrm flipH="1">
                <a:off x="10886970" y="2388183"/>
                <a:ext cx="188449" cy="834973"/>
                <a:chOff x="10641180" y="500718"/>
                <a:chExt cx="247650" cy="1097280"/>
              </a:xfrm>
            </p:grpSpPr>
            <p:sp>
              <p:nvSpPr>
                <p:cNvPr id="178" name="Rectangle: Rounded Corners 177">
                  <a:extLst>
                    <a:ext uri="{FF2B5EF4-FFF2-40B4-BE49-F238E27FC236}">
                      <a16:creationId xmlns:a16="http://schemas.microsoft.com/office/drawing/2014/main" id="{94C7524F-184C-4A60-8F62-B7A96EA86C66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9" name="Rectangle: Rounded Corners 178">
                  <a:extLst>
                    <a:ext uri="{FF2B5EF4-FFF2-40B4-BE49-F238E27FC236}">
                      <a16:creationId xmlns:a16="http://schemas.microsoft.com/office/drawing/2014/main" id="{ADC49926-81CE-4CDA-AF93-0CCF55E83957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8937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B80F98C6-2EDE-4D6E-949E-08F53A927414}"/>
                  </a:ext>
                </a:extLst>
              </p:cNvPr>
              <p:cNvGrpSpPr/>
              <p:nvPr/>
            </p:nvGrpSpPr>
            <p:grpSpPr>
              <a:xfrm flipH="1">
                <a:off x="10670428" y="2293571"/>
                <a:ext cx="188449" cy="1391622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76" name="Rectangle: Rounded Corners 175">
                  <a:extLst>
                    <a:ext uri="{FF2B5EF4-FFF2-40B4-BE49-F238E27FC236}">
                      <a16:creationId xmlns:a16="http://schemas.microsoft.com/office/drawing/2014/main" id="{D1BACE0E-AE31-41D9-8000-8EFC0B4871FF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7" name="Rectangle: Rounded Corners 176">
                  <a:extLst>
                    <a:ext uri="{FF2B5EF4-FFF2-40B4-BE49-F238E27FC236}">
                      <a16:creationId xmlns:a16="http://schemas.microsoft.com/office/drawing/2014/main" id="{E8E87A66-1938-4F63-8B31-E6AF6389ADFF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1D937C7D-BBD5-4D35-9B37-F36D1DA4F8D8}"/>
                  </a:ext>
                </a:extLst>
              </p:cNvPr>
              <p:cNvGrpSpPr/>
              <p:nvPr/>
            </p:nvGrpSpPr>
            <p:grpSpPr>
              <a:xfrm flipH="1">
                <a:off x="13178505" y="2900130"/>
                <a:ext cx="188449" cy="1391622"/>
                <a:chOff x="10653055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74" name="Rectangle: Rounded Corners 173">
                  <a:extLst>
                    <a:ext uri="{FF2B5EF4-FFF2-40B4-BE49-F238E27FC236}">
                      <a16:creationId xmlns:a16="http://schemas.microsoft.com/office/drawing/2014/main" id="{B1CE624F-D379-4C7C-9D96-9FCDF27632D2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5" name="Rectangle: Rounded Corners 174">
                  <a:extLst>
                    <a:ext uri="{FF2B5EF4-FFF2-40B4-BE49-F238E27FC236}">
                      <a16:creationId xmlns:a16="http://schemas.microsoft.com/office/drawing/2014/main" id="{A814DF24-EDCE-44ED-99CD-08F26EDE2377}"/>
                    </a:ext>
                  </a:extLst>
                </p:cNvPr>
                <p:cNvSpPr/>
                <p:nvPr/>
              </p:nvSpPr>
              <p:spPr>
                <a:xfrm>
                  <a:off x="10653055" y="682991"/>
                  <a:ext cx="247650" cy="1056674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8B9479E2-C3CC-488F-AA1D-44C6D4AD99BE}"/>
                  </a:ext>
                </a:extLst>
              </p:cNvPr>
              <p:cNvGrpSpPr/>
              <p:nvPr/>
            </p:nvGrpSpPr>
            <p:grpSpPr>
              <a:xfrm flipH="1">
                <a:off x="12955400" y="3351183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172" name="Rectangle: Rounded Corners 171">
                  <a:extLst>
                    <a:ext uri="{FF2B5EF4-FFF2-40B4-BE49-F238E27FC236}">
                      <a16:creationId xmlns:a16="http://schemas.microsoft.com/office/drawing/2014/main" id="{ADA45E41-F2D4-4BA5-84A7-35A621F638E6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3" name="Rectangle: Rounded Corners 172">
                  <a:extLst>
                    <a:ext uri="{FF2B5EF4-FFF2-40B4-BE49-F238E27FC236}">
                      <a16:creationId xmlns:a16="http://schemas.microsoft.com/office/drawing/2014/main" id="{182A9A6E-D26E-4B38-BA85-9E44BB34791F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E2C4287C-D69F-4578-8AD3-75F42C7B81F6}"/>
                  </a:ext>
                </a:extLst>
              </p:cNvPr>
              <p:cNvGrpSpPr/>
              <p:nvPr/>
            </p:nvGrpSpPr>
            <p:grpSpPr>
              <a:xfrm flipH="1">
                <a:off x="14078235" y="3342135"/>
                <a:ext cx="188449" cy="834973"/>
                <a:chOff x="10641180" y="500718"/>
                <a:chExt cx="247650" cy="1097280"/>
              </a:xfrm>
            </p:grpSpPr>
            <p:sp>
              <p:nvSpPr>
                <p:cNvPr id="170" name="Rectangle: Rounded Corners 169">
                  <a:extLst>
                    <a:ext uri="{FF2B5EF4-FFF2-40B4-BE49-F238E27FC236}">
                      <a16:creationId xmlns:a16="http://schemas.microsoft.com/office/drawing/2014/main" id="{52DA84E9-E7D1-4DCC-BD66-40EC95452404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1" name="Rectangle: Rounded Corners 170">
                  <a:extLst>
                    <a:ext uri="{FF2B5EF4-FFF2-40B4-BE49-F238E27FC236}">
                      <a16:creationId xmlns:a16="http://schemas.microsoft.com/office/drawing/2014/main" id="{93681BF3-C175-452B-91F0-0F46602FB726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B3437A61-5DC1-42E9-A959-FD4B1E885D0D}"/>
                  </a:ext>
                </a:extLst>
              </p:cNvPr>
              <p:cNvGrpSpPr/>
              <p:nvPr/>
            </p:nvGrpSpPr>
            <p:grpSpPr>
              <a:xfrm flipH="1">
                <a:off x="14293047" y="3595941"/>
                <a:ext cx="188449" cy="834973"/>
                <a:chOff x="10641180" y="500718"/>
                <a:chExt cx="247650" cy="1097280"/>
              </a:xfrm>
            </p:grpSpPr>
            <p:sp>
              <p:nvSpPr>
                <p:cNvPr id="168" name="Rectangle: Rounded Corners 167">
                  <a:extLst>
                    <a:ext uri="{FF2B5EF4-FFF2-40B4-BE49-F238E27FC236}">
                      <a16:creationId xmlns:a16="http://schemas.microsoft.com/office/drawing/2014/main" id="{9CE95EB4-EA99-4E90-933F-8E1B704616DC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Rectangle: Rounded Corners 168">
                  <a:extLst>
                    <a:ext uri="{FF2B5EF4-FFF2-40B4-BE49-F238E27FC236}">
                      <a16:creationId xmlns:a16="http://schemas.microsoft.com/office/drawing/2014/main" id="{C467239A-AD5D-4565-BC58-F55952056936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49F5AE7F-212D-4CC1-9D74-E0561329E3D2}"/>
                  </a:ext>
                </a:extLst>
              </p:cNvPr>
              <p:cNvGrpSpPr/>
              <p:nvPr/>
            </p:nvGrpSpPr>
            <p:grpSpPr>
              <a:xfrm flipH="1">
                <a:off x="9058763" y="1606341"/>
                <a:ext cx="188449" cy="834973"/>
                <a:chOff x="10641180" y="500718"/>
                <a:chExt cx="247650" cy="1097280"/>
              </a:xfrm>
            </p:grpSpPr>
            <p:sp>
              <p:nvSpPr>
                <p:cNvPr id="166" name="Rectangle: Rounded Corners 165">
                  <a:extLst>
                    <a:ext uri="{FF2B5EF4-FFF2-40B4-BE49-F238E27FC236}">
                      <a16:creationId xmlns:a16="http://schemas.microsoft.com/office/drawing/2014/main" id="{C5E62330-A573-4BA9-A099-D334AAD65514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7" name="Rectangle: Rounded Corners 166">
                  <a:extLst>
                    <a:ext uri="{FF2B5EF4-FFF2-40B4-BE49-F238E27FC236}">
                      <a16:creationId xmlns:a16="http://schemas.microsoft.com/office/drawing/2014/main" id="{D980CCBB-CFAE-4B5D-8BB4-6735E468FF40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id="{075D0447-585E-427D-8C06-7258073DF6B6}"/>
                  </a:ext>
                </a:extLst>
              </p:cNvPr>
              <p:cNvGrpSpPr/>
              <p:nvPr/>
            </p:nvGrpSpPr>
            <p:grpSpPr>
              <a:xfrm flipH="1">
                <a:off x="9740871" y="1766633"/>
                <a:ext cx="188449" cy="1471350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64" name="Rectangle: Rounded Corners 163">
                  <a:extLst>
                    <a:ext uri="{FF2B5EF4-FFF2-40B4-BE49-F238E27FC236}">
                      <a16:creationId xmlns:a16="http://schemas.microsoft.com/office/drawing/2014/main" id="{61249ECA-49CF-4BE6-890D-2BFC2224BF56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5" name="Rectangle: Rounded Corners 164">
                  <a:extLst>
                    <a:ext uri="{FF2B5EF4-FFF2-40B4-BE49-F238E27FC236}">
                      <a16:creationId xmlns:a16="http://schemas.microsoft.com/office/drawing/2014/main" id="{99F942CF-DED7-435D-95AF-F7FBD65552ED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575236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C5A888B9-D7A0-4FB9-9F6C-B20A942B6EA4}"/>
                  </a:ext>
                </a:extLst>
              </p:cNvPr>
              <p:cNvGrpSpPr/>
              <p:nvPr/>
            </p:nvGrpSpPr>
            <p:grpSpPr>
              <a:xfrm flipH="1">
                <a:off x="9977825" y="2043687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162" name="Rectangle: Rounded Corners 161">
                  <a:extLst>
                    <a:ext uri="{FF2B5EF4-FFF2-40B4-BE49-F238E27FC236}">
                      <a16:creationId xmlns:a16="http://schemas.microsoft.com/office/drawing/2014/main" id="{8790820F-789E-4CD8-8A04-302195E77533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Rectangle: Rounded Corners 162">
                  <a:extLst>
                    <a:ext uri="{FF2B5EF4-FFF2-40B4-BE49-F238E27FC236}">
                      <a16:creationId xmlns:a16="http://schemas.microsoft.com/office/drawing/2014/main" id="{8176C19A-2232-42E0-A9B8-4D5F566170B2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50E43083-F619-4A3E-9F97-120CE1948DEA}"/>
                  </a:ext>
                </a:extLst>
              </p:cNvPr>
              <p:cNvGrpSpPr/>
              <p:nvPr/>
            </p:nvGrpSpPr>
            <p:grpSpPr>
              <a:xfrm flipH="1">
                <a:off x="9519920" y="2125836"/>
                <a:ext cx="188449" cy="834973"/>
                <a:chOff x="10641180" y="500718"/>
                <a:chExt cx="247650" cy="1097280"/>
              </a:xfrm>
            </p:grpSpPr>
            <p:sp>
              <p:nvSpPr>
                <p:cNvPr id="160" name="Rectangle: Rounded Corners 159">
                  <a:extLst>
                    <a:ext uri="{FF2B5EF4-FFF2-40B4-BE49-F238E27FC236}">
                      <a16:creationId xmlns:a16="http://schemas.microsoft.com/office/drawing/2014/main" id="{D969FCBF-1130-44A5-97FA-A48F9F4A4642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1" name="Rectangle: Rounded Corners 160">
                  <a:extLst>
                    <a:ext uri="{FF2B5EF4-FFF2-40B4-BE49-F238E27FC236}">
                      <a16:creationId xmlns:a16="http://schemas.microsoft.com/office/drawing/2014/main" id="{8B226C1E-3217-4262-8F9A-902A34D994BB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9817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BA06C7FC-FE90-4C9A-8427-C3DEBD63EC46}"/>
                  </a:ext>
                </a:extLst>
              </p:cNvPr>
              <p:cNvGrpSpPr/>
              <p:nvPr/>
            </p:nvGrpSpPr>
            <p:grpSpPr>
              <a:xfrm flipH="1">
                <a:off x="10194829" y="1742456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58" name="Rectangle: Rounded Corners 157">
                  <a:extLst>
                    <a:ext uri="{FF2B5EF4-FFF2-40B4-BE49-F238E27FC236}">
                      <a16:creationId xmlns:a16="http://schemas.microsoft.com/office/drawing/2014/main" id="{49CE1AB4-E1A0-406A-9D61-7AED651C24E9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9" name="Rectangle: Rounded Corners 158">
                  <a:extLst>
                    <a:ext uri="{FF2B5EF4-FFF2-40B4-BE49-F238E27FC236}">
                      <a16:creationId xmlns:a16="http://schemas.microsoft.com/office/drawing/2014/main" id="{75C67747-DD2C-4173-80BC-18D06E59B245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872A7C7B-4631-455E-B09A-80430FAC9A97}"/>
                  </a:ext>
                </a:extLst>
              </p:cNvPr>
              <p:cNvGrpSpPr/>
              <p:nvPr/>
            </p:nvGrpSpPr>
            <p:grpSpPr>
              <a:xfrm flipH="1">
                <a:off x="13637095" y="2894945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56" name="Rectangle: Rounded Corners 155">
                  <a:extLst>
                    <a:ext uri="{FF2B5EF4-FFF2-40B4-BE49-F238E27FC236}">
                      <a16:creationId xmlns:a16="http://schemas.microsoft.com/office/drawing/2014/main" id="{92CA0F12-5DF0-41A4-9E9B-44014C9D601B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7" name="Rectangle: Rounded Corners 156">
                  <a:extLst>
                    <a:ext uri="{FF2B5EF4-FFF2-40B4-BE49-F238E27FC236}">
                      <a16:creationId xmlns:a16="http://schemas.microsoft.com/office/drawing/2014/main" id="{9E2C98C1-B141-4131-9C29-D190B24F8D18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83795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45CF94A9-660C-4C03-AD64-8308AB079A96}"/>
                  </a:ext>
                </a:extLst>
              </p:cNvPr>
              <p:cNvGrpSpPr/>
              <p:nvPr/>
            </p:nvGrpSpPr>
            <p:grpSpPr>
              <a:xfrm flipH="1">
                <a:off x="12505852" y="3107749"/>
                <a:ext cx="188449" cy="834973"/>
                <a:chOff x="10641180" y="500718"/>
                <a:chExt cx="247650" cy="1097280"/>
              </a:xfrm>
            </p:grpSpPr>
            <p:sp>
              <p:nvSpPr>
                <p:cNvPr id="154" name="Rectangle: Rounded Corners 153">
                  <a:extLst>
                    <a:ext uri="{FF2B5EF4-FFF2-40B4-BE49-F238E27FC236}">
                      <a16:creationId xmlns:a16="http://schemas.microsoft.com/office/drawing/2014/main" id="{BE1156E8-CC7E-484C-9FC6-C3845836A2AE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5" name="Rectangle: Rounded Corners 154">
                  <a:extLst>
                    <a:ext uri="{FF2B5EF4-FFF2-40B4-BE49-F238E27FC236}">
                      <a16:creationId xmlns:a16="http://schemas.microsoft.com/office/drawing/2014/main" id="{A3D997A3-D932-48AF-AF7A-3894546B2A32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4412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9" name="Group 138">
                <a:extLst>
                  <a:ext uri="{FF2B5EF4-FFF2-40B4-BE49-F238E27FC236}">
                    <a16:creationId xmlns:a16="http://schemas.microsoft.com/office/drawing/2014/main" id="{31FD7EFA-4604-4225-BB97-1D82530C78E0}"/>
                  </a:ext>
                </a:extLst>
              </p:cNvPr>
              <p:cNvGrpSpPr/>
              <p:nvPr/>
            </p:nvGrpSpPr>
            <p:grpSpPr>
              <a:xfrm flipH="1">
                <a:off x="12268400" y="2699312"/>
                <a:ext cx="188449" cy="834973"/>
                <a:chOff x="10641180" y="500718"/>
                <a:chExt cx="247650" cy="1097280"/>
              </a:xfrm>
            </p:grpSpPr>
            <p:sp>
              <p:nvSpPr>
                <p:cNvPr id="152" name="Rectangle: Rounded Corners 151">
                  <a:extLst>
                    <a:ext uri="{FF2B5EF4-FFF2-40B4-BE49-F238E27FC236}">
                      <a16:creationId xmlns:a16="http://schemas.microsoft.com/office/drawing/2014/main" id="{F66C47F1-D846-4F29-8BFF-21DBC81EE3CD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3" name="Rectangle: Rounded Corners 152">
                  <a:extLst>
                    <a:ext uri="{FF2B5EF4-FFF2-40B4-BE49-F238E27FC236}">
                      <a16:creationId xmlns:a16="http://schemas.microsoft.com/office/drawing/2014/main" id="{3305E602-188F-467C-9CAA-892D02181FA3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843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BC6F9A3E-CF08-4FE1-A168-E17F786958DE}"/>
                  </a:ext>
                </a:extLst>
              </p:cNvPr>
              <p:cNvGrpSpPr/>
              <p:nvPr/>
            </p:nvGrpSpPr>
            <p:grpSpPr>
              <a:xfrm flipH="1">
                <a:off x="12044482" y="2482644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150" name="Rectangle: Rounded Corners 149">
                  <a:extLst>
                    <a:ext uri="{FF2B5EF4-FFF2-40B4-BE49-F238E27FC236}">
                      <a16:creationId xmlns:a16="http://schemas.microsoft.com/office/drawing/2014/main" id="{B38DAED1-9338-4383-8507-9AF968B32944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1" name="Rectangle: Rounded Corners 150">
                  <a:extLst>
                    <a:ext uri="{FF2B5EF4-FFF2-40B4-BE49-F238E27FC236}">
                      <a16:creationId xmlns:a16="http://schemas.microsoft.com/office/drawing/2014/main" id="{5CC3F0C2-859E-4D76-BBB2-B6B32131C4BC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9B5EAB2E-E14E-4F81-80F6-9F8624B1A589}"/>
                  </a:ext>
                </a:extLst>
              </p:cNvPr>
              <p:cNvGrpSpPr/>
              <p:nvPr/>
            </p:nvGrpSpPr>
            <p:grpSpPr>
              <a:xfrm flipH="1">
                <a:off x="11366982" y="2711359"/>
                <a:ext cx="188449" cy="834973"/>
                <a:chOff x="10641180" y="500718"/>
                <a:chExt cx="247650" cy="1097280"/>
              </a:xfrm>
            </p:grpSpPr>
            <p:sp>
              <p:nvSpPr>
                <p:cNvPr id="148" name="Rectangle: Rounded Corners 147">
                  <a:extLst>
                    <a:ext uri="{FF2B5EF4-FFF2-40B4-BE49-F238E27FC236}">
                      <a16:creationId xmlns:a16="http://schemas.microsoft.com/office/drawing/2014/main" id="{0F071D81-9350-4045-9A7F-EC6E0B953C21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Rectangle: Rounded Corners 148">
                  <a:extLst>
                    <a:ext uri="{FF2B5EF4-FFF2-40B4-BE49-F238E27FC236}">
                      <a16:creationId xmlns:a16="http://schemas.microsoft.com/office/drawing/2014/main" id="{56945690-B85E-44A2-AE35-8CF8421E05F4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962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A8A89509-7843-46E8-89E9-BC72DEB5A70C}"/>
                  </a:ext>
                </a:extLst>
              </p:cNvPr>
              <p:cNvGrpSpPr/>
              <p:nvPr/>
            </p:nvGrpSpPr>
            <p:grpSpPr>
              <a:xfrm flipH="1">
                <a:off x="11615703" y="2796345"/>
                <a:ext cx="188449" cy="1391622"/>
                <a:chOff x="10641180" y="438150"/>
                <a:chExt cx="247650" cy="1828800"/>
              </a:xfrm>
            </p:grpSpPr>
            <p:sp>
              <p:nvSpPr>
                <p:cNvPr id="146" name="Rectangle: Rounded Corners 145">
                  <a:extLst>
                    <a:ext uri="{FF2B5EF4-FFF2-40B4-BE49-F238E27FC236}">
                      <a16:creationId xmlns:a16="http://schemas.microsoft.com/office/drawing/2014/main" id="{7510A296-26DE-4756-A443-C0EC1FEDC23F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7" name="Rectangle: Rounded Corners 146">
                  <a:extLst>
                    <a:ext uri="{FF2B5EF4-FFF2-40B4-BE49-F238E27FC236}">
                      <a16:creationId xmlns:a16="http://schemas.microsoft.com/office/drawing/2014/main" id="{DCB64643-795D-4533-B4B4-B290FC5BFDE9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3633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A3C997CE-AF9D-4817-BFD9-F7076BA233B5}"/>
                  </a:ext>
                </a:extLst>
              </p:cNvPr>
              <p:cNvGrpSpPr/>
              <p:nvPr/>
            </p:nvGrpSpPr>
            <p:grpSpPr>
              <a:xfrm flipH="1">
                <a:off x="9299779" y="1686389"/>
                <a:ext cx="188449" cy="834973"/>
                <a:chOff x="10641180" y="500718"/>
                <a:chExt cx="247650" cy="1097280"/>
              </a:xfrm>
            </p:grpSpPr>
            <p:sp>
              <p:nvSpPr>
                <p:cNvPr id="144" name="Rectangle: Rounded Corners 143">
                  <a:extLst>
                    <a:ext uri="{FF2B5EF4-FFF2-40B4-BE49-F238E27FC236}">
                      <a16:creationId xmlns:a16="http://schemas.microsoft.com/office/drawing/2014/main" id="{52159A83-1469-416E-BFC3-FC197EBC486A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Rectangle: Rounded Corners 144">
                  <a:extLst>
                    <a:ext uri="{FF2B5EF4-FFF2-40B4-BE49-F238E27FC236}">
                      <a16:creationId xmlns:a16="http://schemas.microsoft.com/office/drawing/2014/main" id="{1A9BFD41-4C9C-4713-899F-60BBA31AFB50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82577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4DAC68DC-55DB-4394-8569-5BA0848177AE}"/>
                </a:ext>
              </a:extLst>
            </p:cNvPr>
            <p:cNvGrpSpPr/>
            <p:nvPr/>
          </p:nvGrpSpPr>
          <p:grpSpPr>
            <a:xfrm>
              <a:off x="464523" y="865778"/>
              <a:ext cx="5909519" cy="3687515"/>
              <a:chOff x="464523" y="865778"/>
              <a:chExt cx="5909519" cy="3687515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7A7C998D-5CEC-467F-A36D-7ABA5812D2CE}"/>
                  </a:ext>
                </a:extLst>
              </p:cNvPr>
              <p:cNvSpPr/>
              <p:nvPr/>
            </p:nvSpPr>
            <p:spPr>
              <a:xfrm rot="10800000" flipH="1">
                <a:off x="464523" y="1506912"/>
                <a:ext cx="5909519" cy="2471304"/>
              </a:xfrm>
              <a:custGeom>
                <a:avLst/>
                <a:gdLst>
                  <a:gd name="connsiteX0" fmla="*/ 0 w 7137175"/>
                  <a:gd name="connsiteY0" fmla="*/ 4426343 h 4474896"/>
                  <a:gd name="connsiteX1" fmla="*/ 1456566 w 7137175"/>
                  <a:gd name="connsiteY1" fmla="*/ 3220630 h 4474896"/>
                  <a:gd name="connsiteX2" fmla="*/ 2152481 w 7137175"/>
                  <a:gd name="connsiteY2" fmla="*/ 4474896 h 4474896"/>
                  <a:gd name="connsiteX3" fmla="*/ 3002145 w 7137175"/>
                  <a:gd name="connsiteY3" fmla="*/ 2727016 h 4474896"/>
                  <a:gd name="connsiteX4" fmla="*/ 3625232 w 7137175"/>
                  <a:gd name="connsiteY4" fmla="*/ 3908453 h 4474896"/>
                  <a:gd name="connsiteX5" fmla="*/ 4474895 w 7137175"/>
                  <a:gd name="connsiteY5" fmla="*/ 1537487 h 4474896"/>
                  <a:gd name="connsiteX6" fmla="*/ 5081798 w 7137175"/>
                  <a:gd name="connsiteY6" fmla="*/ 2265770 h 4474896"/>
                  <a:gd name="connsiteX7" fmla="*/ 5648241 w 7137175"/>
                  <a:gd name="connsiteY7" fmla="*/ 712099 h 4474896"/>
                  <a:gd name="connsiteX8" fmla="*/ 6271327 w 7137175"/>
                  <a:gd name="connsiteY8" fmla="*/ 1440382 h 4474896"/>
                  <a:gd name="connsiteX9" fmla="*/ 7137175 w 7137175"/>
                  <a:gd name="connsiteY9" fmla="*/ 0 h 4474896"/>
                  <a:gd name="connsiteX0" fmla="*/ 0 w 7137175"/>
                  <a:gd name="connsiteY0" fmla="*/ 4426343 h 4474896"/>
                  <a:gd name="connsiteX1" fmla="*/ 1456566 w 7137175"/>
                  <a:gd name="connsiteY1" fmla="*/ 3220630 h 4474896"/>
                  <a:gd name="connsiteX2" fmla="*/ 2152481 w 7137175"/>
                  <a:gd name="connsiteY2" fmla="*/ 4474896 h 4474896"/>
                  <a:gd name="connsiteX3" fmla="*/ 3002145 w 7137175"/>
                  <a:gd name="connsiteY3" fmla="*/ 2727016 h 4474896"/>
                  <a:gd name="connsiteX4" fmla="*/ 3625232 w 7137175"/>
                  <a:gd name="connsiteY4" fmla="*/ 3908453 h 4474896"/>
                  <a:gd name="connsiteX5" fmla="*/ 4474895 w 7137175"/>
                  <a:gd name="connsiteY5" fmla="*/ 1537487 h 4474896"/>
                  <a:gd name="connsiteX6" fmla="*/ 5081798 w 7137175"/>
                  <a:gd name="connsiteY6" fmla="*/ 2265770 h 4474896"/>
                  <a:gd name="connsiteX7" fmla="*/ 5648241 w 7137175"/>
                  <a:gd name="connsiteY7" fmla="*/ 712099 h 4474896"/>
                  <a:gd name="connsiteX8" fmla="*/ 6271327 w 7137175"/>
                  <a:gd name="connsiteY8" fmla="*/ 1440382 h 4474896"/>
                  <a:gd name="connsiteX9" fmla="*/ 7137175 w 7137175"/>
                  <a:gd name="connsiteY9" fmla="*/ 0 h 4474896"/>
                  <a:gd name="connsiteX0" fmla="*/ 0 w 7137175"/>
                  <a:gd name="connsiteY0" fmla="*/ 4426343 h 4474896"/>
                  <a:gd name="connsiteX1" fmla="*/ 1456566 w 7137175"/>
                  <a:gd name="connsiteY1" fmla="*/ 3220630 h 4474896"/>
                  <a:gd name="connsiteX2" fmla="*/ 2152481 w 7137175"/>
                  <a:gd name="connsiteY2" fmla="*/ 4474896 h 4474896"/>
                  <a:gd name="connsiteX3" fmla="*/ 3002145 w 7137175"/>
                  <a:gd name="connsiteY3" fmla="*/ 2727016 h 4474896"/>
                  <a:gd name="connsiteX4" fmla="*/ 3625232 w 7137175"/>
                  <a:gd name="connsiteY4" fmla="*/ 3908453 h 4474896"/>
                  <a:gd name="connsiteX5" fmla="*/ 4474895 w 7137175"/>
                  <a:gd name="connsiteY5" fmla="*/ 1537487 h 4474896"/>
                  <a:gd name="connsiteX6" fmla="*/ 5081798 w 7137175"/>
                  <a:gd name="connsiteY6" fmla="*/ 2265770 h 4474896"/>
                  <a:gd name="connsiteX7" fmla="*/ 5648241 w 7137175"/>
                  <a:gd name="connsiteY7" fmla="*/ 712099 h 4474896"/>
                  <a:gd name="connsiteX8" fmla="*/ 6271327 w 7137175"/>
                  <a:gd name="connsiteY8" fmla="*/ 1440382 h 4474896"/>
                  <a:gd name="connsiteX9" fmla="*/ 7137175 w 7137175"/>
                  <a:gd name="connsiteY9" fmla="*/ 0 h 4474896"/>
                  <a:gd name="connsiteX0" fmla="*/ 0 w 7137175"/>
                  <a:gd name="connsiteY0" fmla="*/ 4426343 h 4474896"/>
                  <a:gd name="connsiteX1" fmla="*/ 1456566 w 7137175"/>
                  <a:gd name="connsiteY1" fmla="*/ 3220630 h 4474896"/>
                  <a:gd name="connsiteX2" fmla="*/ 2152481 w 7137175"/>
                  <a:gd name="connsiteY2" fmla="*/ 4474896 h 4474896"/>
                  <a:gd name="connsiteX3" fmla="*/ 3002145 w 7137175"/>
                  <a:gd name="connsiteY3" fmla="*/ 2727016 h 4474896"/>
                  <a:gd name="connsiteX4" fmla="*/ 3625232 w 7137175"/>
                  <a:gd name="connsiteY4" fmla="*/ 3908453 h 4474896"/>
                  <a:gd name="connsiteX5" fmla="*/ 4474895 w 7137175"/>
                  <a:gd name="connsiteY5" fmla="*/ 1537487 h 4474896"/>
                  <a:gd name="connsiteX6" fmla="*/ 5081798 w 7137175"/>
                  <a:gd name="connsiteY6" fmla="*/ 2265770 h 4474896"/>
                  <a:gd name="connsiteX7" fmla="*/ 5648241 w 7137175"/>
                  <a:gd name="connsiteY7" fmla="*/ 712099 h 4474896"/>
                  <a:gd name="connsiteX8" fmla="*/ 6271327 w 7137175"/>
                  <a:gd name="connsiteY8" fmla="*/ 1440382 h 4474896"/>
                  <a:gd name="connsiteX9" fmla="*/ 7137175 w 7137175"/>
                  <a:gd name="connsiteY9" fmla="*/ 0 h 447489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1209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440382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74895 w 7137175"/>
                  <a:gd name="connsiteY5" fmla="*/ 1537487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61834 w 7137175"/>
                  <a:gd name="connsiteY5" fmla="*/ 1759534 h 4475106"/>
                  <a:gd name="connsiteX6" fmla="*/ 5081798 w 7137175"/>
                  <a:gd name="connsiteY6" fmla="*/ 2265770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61834 w 7137175"/>
                  <a:gd name="connsiteY5" fmla="*/ 1759534 h 4475106"/>
                  <a:gd name="connsiteX6" fmla="*/ 5055676 w 7137175"/>
                  <a:gd name="connsiteY6" fmla="*/ 3532737 h 4475106"/>
                  <a:gd name="connsiteX7" fmla="*/ 5648241 w 7137175"/>
                  <a:gd name="connsiteY7" fmla="*/ 752559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61834 w 7137175"/>
                  <a:gd name="connsiteY5" fmla="*/ 1759534 h 4475106"/>
                  <a:gd name="connsiteX6" fmla="*/ 5055676 w 7137175"/>
                  <a:gd name="connsiteY6" fmla="*/ 3532737 h 4475106"/>
                  <a:gd name="connsiteX7" fmla="*/ 5765796 w 7137175"/>
                  <a:gd name="connsiteY7" fmla="*/ 1823602 h 4475106"/>
                  <a:gd name="connsiteX8" fmla="*/ 6271327 w 7137175"/>
                  <a:gd name="connsiteY8" fmla="*/ 1505119 h 4475106"/>
                  <a:gd name="connsiteX9" fmla="*/ 7137175 w 7137175"/>
                  <a:gd name="connsiteY9" fmla="*/ 0 h 4475106"/>
                  <a:gd name="connsiteX0" fmla="*/ 0 w 7137175"/>
                  <a:gd name="connsiteY0" fmla="*/ 4426343 h 4475106"/>
                  <a:gd name="connsiteX1" fmla="*/ 1456566 w 7137175"/>
                  <a:gd name="connsiteY1" fmla="*/ 3220630 h 4475106"/>
                  <a:gd name="connsiteX2" fmla="*/ 2152481 w 7137175"/>
                  <a:gd name="connsiteY2" fmla="*/ 4474896 h 4475106"/>
                  <a:gd name="connsiteX3" fmla="*/ 3002145 w 7137175"/>
                  <a:gd name="connsiteY3" fmla="*/ 2727016 h 4475106"/>
                  <a:gd name="connsiteX4" fmla="*/ 3625232 w 7137175"/>
                  <a:gd name="connsiteY4" fmla="*/ 3908453 h 4475106"/>
                  <a:gd name="connsiteX5" fmla="*/ 4461834 w 7137175"/>
                  <a:gd name="connsiteY5" fmla="*/ 1759534 h 4475106"/>
                  <a:gd name="connsiteX6" fmla="*/ 5055676 w 7137175"/>
                  <a:gd name="connsiteY6" fmla="*/ 3532737 h 4475106"/>
                  <a:gd name="connsiteX7" fmla="*/ 5765796 w 7137175"/>
                  <a:gd name="connsiteY7" fmla="*/ 1823602 h 4475106"/>
                  <a:gd name="connsiteX8" fmla="*/ 6219081 w 7137175"/>
                  <a:gd name="connsiteY8" fmla="*/ 3007193 h 4475106"/>
                  <a:gd name="connsiteX9" fmla="*/ 7137175 w 7137175"/>
                  <a:gd name="connsiteY9" fmla="*/ 0 h 4475106"/>
                  <a:gd name="connsiteX0" fmla="*/ 0 w 7189422"/>
                  <a:gd name="connsiteY0" fmla="*/ 3081008 h 3129771"/>
                  <a:gd name="connsiteX1" fmla="*/ 1456566 w 7189422"/>
                  <a:gd name="connsiteY1" fmla="*/ 1875295 h 3129771"/>
                  <a:gd name="connsiteX2" fmla="*/ 2152481 w 7189422"/>
                  <a:gd name="connsiteY2" fmla="*/ 3129561 h 3129771"/>
                  <a:gd name="connsiteX3" fmla="*/ 3002145 w 7189422"/>
                  <a:gd name="connsiteY3" fmla="*/ 1381681 h 3129771"/>
                  <a:gd name="connsiteX4" fmla="*/ 3625232 w 7189422"/>
                  <a:gd name="connsiteY4" fmla="*/ 2563118 h 3129771"/>
                  <a:gd name="connsiteX5" fmla="*/ 4461834 w 7189422"/>
                  <a:gd name="connsiteY5" fmla="*/ 414199 h 3129771"/>
                  <a:gd name="connsiteX6" fmla="*/ 5055676 w 7189422"/>
                  <a:gd name="connsiteY6" fmla="*/ 2187402 h 3129771"/>
                  <a:gd name="connsiteX7" fmla="*/ 5765796 w 7189422"/>
                  <a:gd name="connsiteY7" fmla="*/ 478267 h 3129771"/>
                  <a:gd name="connsiteX8" fmla="*/ 6219081 w 7189422"/>
                  <a:gd name="connsiteY8" fmla="*/ 1661858 h 3129771"/>
                  <a:gd name="connsiteX9" fmla="*/ 7189422 w 7189422"/>
                  <a:gd name="connsiteY9" fmla="*/ 0 h 3129771"/>
                  <a:gd name="connsiteX0" fmla="*/ 0 w 7265733"/>
                  <a:gd name="connsiteY0" fmla="*/ 3202037 h 3250800"/>
                  <a:gd name="connsiteX1" fmla="*/ 1456566 w 7265733"/>
                  <a:gd name="connsiteY1" fmla="*/ 1996324 h 3250800"/>
                  <a:gd name="connsiteX2" fmla="*/ 2152481 w 7265733"/>
                  <a:gd name="connsiteY2" fmla="*/ 3250590 h 3250800"/>
                  <a:gd name="connsiteX3" fmla="*/ 3002145 w 7265733"/>
                  <a:gd name="connsiteY3" fmla="*/ 1502710 h 3250800"/>
                  <a:gd name="connsiteX4" fmla="*/ 3625232 w 7265733"/>
                  <a:gd name="connsiteY4" fmla="*/ 2684147 h 3250800"/>
                  <a:gd name="connsiteX5" fmla="*/ 4461834 w 7265733"/>
                  <a:gd name="connsiteY5" fmla="*/ 535228 h 3250800"/>
                  <a:gd name="connsiteX6" fmla="*/ 5055676 w 7265733"/>
                  <a:gd name="connsiteY6" fmla="*/ 2308431 h 3250800"/>
                  <a:gd name="connsiteX7" fmla="*/ 5765796 w 7265733"/>
                  <a:gd name="connsiteY7" fmla="*/ 599296 h 3250800"/>
                  <a:gd name="connsiteX8" fmla="*/ 6219081 w 7265733"/>
                  <a:gd name="connsiteY8" fmla="*/ 1782887 h 3250800"/>
                  <a:gd name="connsiteX9" fmla="*/ 7189422 w 7265733"/>
                  <a:gd name="connsiteY9" fmla="*/ 121029 h 3250800"/>
                  <a:gd name="connsiteX10" fmla="*/ 7204347 w 7265733"/>
                  <a:gd name="connsiteY10" fmla="*/ 128315 h 3250800"/>
                  <a:gd name="connsiteX0" fmla="*/ 0 w 7622316"/>
                  <a:gd name="connsiteY0" fmla="*/ 3465582 h 3514345"/>
                  <a:gd name="connsiteX1" fmla="*/ 1456566 w 7622316"/>
                  <a:gd name="connsiteY1" fmla="*/ 2259869 h 3514345"/>
                  <a:gd name="connsiteX2" fmla="*/ 2152481 w 7622316"/>
                  <a:gd name="connsiteY2" fmla="*/ 3514135 h 3514345"/>
                  <a:gd name="connsiteX3" fmla="*/ 3002145 w 7622316"/>
                  <a:gd name="connsiteY3" fmla="*/ 1766255 h 3514345"/>
                  <a:gd name="connsiteX4" fmla="*/ 3625232 w 7622316"/>
                  <a:gd name="connsiteY4" fmla="*/ 2947692 h 3514345"/>
                  <a:gd name="connsiteX5" fmla="*/ 4461834 w 7622316"/>
                  <a:gd name="connsiteY5" fmla="*/ 798773 h 3514345"/>
                  <a:gd name="connsiteX6" fmla="*/ 5055676 w 7622316"/>
                  <a:gd name="connsiteY6" fmla="*/ 2571976 h 3514345"/>
                  <a:gd name="connsiteX7" fmla="*/ 5765796 w 7622316"/>
                  <a:gd name="connsiteY7" fmla="*/ 862841 h 3514345"/>
                  <a:gd name="connsiteX8" fmla="*/ 6219081 w 7622316"/>
                  <a:gd name="connsiteY8" fmla="*/ 2046432 h 3514345"/>
                  <a:gd name="connsiteX9" fmla="*/ 7189422 w 7622316"/>
                  <a:gd name="connsiteY9" fmla="*/ 384574 h 3514345"/>
                  <a:gd name="connsiteX10" fmla="*/ 7622316 w 7622316"/>
                  <a:gd name="connsiteY10" fmla="*/ 15 h 3514345"/>
                  <a:gd name="connsiteX0" fmla="*/ 0 w 7687624"/>
                  <a:gd name="connsiteY0" fmla="*/ 3504763 h 3553526"/>
                  <a:gd name="connsiteX1" fmla="*/ 1456566 w 7687624"/>
                  <a:gd name="connsiteY1" fmla="*/ 2299050 h 3553526"/>
                  <a:gd name="connsiteX2" fmla="*/ 2152481 w 7687624"/>
                  <a:gd name="connsiteY2" fmla="*/ 3553316 h 3553526"/>
                  <a:gd name="connsiteX3" fmla="*/ 3002145 w 7687624"/>
                  <a:gd name="connsiteY3" fmla="*/ 1805436 h 3553526"/>
                  <a:gd name="connsiteX4" fmla="*/ 3625232 w 7687624"/>
                  <a:gd name="connsiteY4" fmla="*/ 2986873 h 3553526"/>
                  <a:gd name="connsiteX5" fmla="*/ 4461834 w 7687624"/>
                  <a:gd name="connsiteY5" fmla="*/ 837954 h 3553526"/>
                  <a:gd name="connsiteX6" fmla="*/ 5055676 w 7687624"/>
                  <a:gd name="connsiteY6" fmla="*/ 2611157 h 3553526"/>
                  <a:gd name="connsiteX7" fmla="*/ 5765796 w 7687624"/>
                  <a:gd name="connsiteY7" fmla="*/ 902022 h 3553526"/>
                  <a:gd name="connsiteX8" fmla="*/ 6219081 w 7687624"/>
                  <a:gd name="connsiteY8" fmla="*/ 2085613 h 3553526"/>
                  <a:gd name="connsiteX9" fmla="*/ 7189422 w 7687624"/>
                  <a:gd name="connsiteY9" fmla="*/ 423755 h 3553526"/>
                  <a:gd name="connsiteX10" fmla="*/ 7687624 w 7687624"/>
                  <a:gd name="connsiteY10" fmla="*/ 10 h 3553526"/>
                  <a:gd name="connsiteX0" fmla="*/ 0 w 7687624"/>
                  <a:gd name="connsiteY0" fmla="*/ 3504764 h 3553527"/>
                  <a:gd name="connsiteX1" fmla="*/ 1456566 w 7687624"/>
                  <a:gd name="connsiteY1" fmla="*/ 2299051 h 3553527"/>
                  <a:gd name="connsiteX2" fmla="*/ 2152481 w 7687624"/>
                  <a:gd name="connsiteY2" fmla="*/ 3553317 h 3553527"/>
                  <a:gd name="connsiteX3" fmla="*/ 3002145 w 7687624"/>
                  <a:gd name="connsiteY3" fmla="*/ 1805437 h 3553527"/>
                  <a:gd name="connsiteX4" fmla="*/ 3625232 w 7687624"/>
                  <a:gd name="connsiteY4" fmla="*/ 2986874 h 3553527"/>
                  <a:gd name="connsiteX5" fmla="*/ 4461834 w 7687624"/>
                  <a:gd name="connsiteY5" fmla="*/ 837955 h 3553527"/>
                  <a:gd name="connsiteX6" fmla="*/ 5055676 w 7687624"/>
                  <a:gd name="connsiteY6" fmla="*/ 2611158 h 3553527"/>
                  <a:gd name="connsiteX7" fmla="*/ 5765796 w 7687624"/>
                  <a:gd name="connsiteY7" fmla="*/ 902023 h 3553527"/>
                  <a:gd name="connsiteX8" fmla="*/ 6219081 w 7687624"/>
                  <a:gd name="connsiteY8" fmla="*/ 2085614 h 3553527"/>
                  <a:gd name="connsiteX9" fmla="*/ 7163299 w 7687624"/>
                  <a:gd name="connsiteY9" fmla="*/ 423756 h 3553527"/>
                  <a:gd name="connsiteX10" fmla="*/ 7687624 w 7687624"/>
                  <a:gd name="connsiteY10" fmla="*/ 11 h 3553527"/>
                  <a:gd name="connsiteX0" fmla="*/ 0 w 7844363"/>
                  <a:gd name="connsiteY0" fmla="*/ 3170235 h 3218998"/>
                  <a:gd name="connsiteX1" fmla="*/ 1456566 w 7844363"/>
                  <a:gd name="connsiteY1" fmla="*/ 1964522 h 3218998"/>
                  <a:gd name="connsiteX2" fmla="*/ 2152481 w 7844363"/>
                  <a:gd name="connsiteY2" fmla="*/ 3218788 h 3218998"/>
                  <a:gd name="connsiteX3" fmla="*/ 3002145 w 7844363"/>
                  <a:gd name="connsiteY3" fmla="*/ 1470908 h 3218998"/>
                  <a:gd name="connsiteX4" fmla="*/ 3625232 w 7844363"/>
                  <a:gd name="connsiteY4" fmla="*/ 2652345 h 3218998"/>
                  <a:gd name="connsiteX5" fmla="*/ 4461834 w 7844363"/>
                  <a:gd name="connsiteY5" fmla="*/ 503426 h 3218998"/>
                  <a:gd name="connsiteX6" fmla="*/ 5055676 w 7844363"/>
                  <a:gd name="connsiteY6" fmla="*/ 2276629 h 3218998"/>
                  <a:gd name="connsiteX7" fmla="*/ 5765796 w 7844363"/>
                  <a:gd name="connsiteY7" fmla="*/ 567494 h 3218998"/>
                  <a:gd name="connsiteX8" fmla="*/ 6219081 w 7844363"/>
                  <a:gd name="connsiteY8" fmla="*/ 1751085 h 3218998"/>
                  <a:gd name="connsiteX9" fmla="*/ 7163299 w 7844363"/>
                  <a:gd name="connsiteY9" fmla="*/ 89227 h 3218998"/>
                  <a:gd name="connsiteX10" fmla="*/ 7844363 w 7844363"/>
                  <a:gd name="connsiteY10" fmla="*/ 266311 h 3218998"/>
                  <a:gd name="connsiteX0" fmla="*/ 0 w 7844363"/>
                  <a:gd name="connsiteY0" fmla="*/ 3170235 h 3218998"/>
                  <a:gd name="connsiteX1" fmla="*/ 1456566 w 7844363"/>
                  <a:gd name="connsiteY1" fmla="*/ 1964522 h 3218998"/>
                  <a:gd name="connsiteX2" fmla="*/ 2152481 w 7844363"/>
                  <a:gd name="connsiteY2" fmla="*/ 3218788 h 3218998"/>
                  <a:gd name="connsiteX3" fmla="*/ 3002145 w 7844363"/>
                  <a:gd name="connsiteY3" fmla="*/ 1470908 h 3218998"/>
                  <a:gd name="connsiteX4" fmla="*/ 3625232 w 7844363"/>
                  <a:gd name="connsiteY4" fmla="*/ 2652345 h 3218998"/>
                  <a:gd name="connsiteX5" fmla="*/ 4461834 w 7844363"/>
                  <a:gd name="connsiteY5" fmla="*/ 503426 h 3218998"/>
                  <a:gd name="connsiteX6" fmla="*/ 5055676 w 7844363"/>
                  <a:gd name="connsiteY6" fmla="*/ 2276629 h 3218998"/>
                  <a:gd name="connsiteX7" fmla="*/ 5765796 w 7844363"/>
                  <a:gd name="connsiteY7" fmla="*/ 567494 h 3218998"/>
                  <a:gd name="connsiteX8" fmla="*/ 6219081 w 7844363"/>
                  <a:gd name="connsiteY8" fmla="*/ 1751085 h 3218998"/>
                  <a:gd name="connsiteX9" fmla="*/ 7163299 w 7844363"/>
                  <a:gd name="connsiteY9" fmla="*/ 89227 h 3218998"/>
                  <a:gd name="connsiteX10" fmla="*/ 7844363 w 7844363"/>
                  <a:gd name="connsiteY10" fmla="*/ 266311 h 3218998"/>
                  <a:gd name="connsiteX0" fmla="*/ 0 w 7844363"/>
                  <a:gd name="connsiteY0" fmla="*/ 3273998 h 3322761"/>
                  <a:gd name="connsiteX1" fmla="*/ 1456566 w 7844363"/>
                  <a:gd name="connsiteY1" fmla="*/ 2068285 h 3322761"/>
                  <a:gd name="connsiteX2" fmla="*/ 2152481 w 7844363"/>
                  <a:gd name="connsiteY2" fmla="*/ 3322551 h 3322761"/>
                  <a:gd name="connsiteX3" fmla="*/ 3002145 w 7844363"/>
                  <a:gd name="connsiteY3" fmla="*/ 1574671 h 3322761"/>
                  <a:gd name="connsiteX4" fmla="*/ 3625232 w 7844363"/>
                  <a:gd name="connsiteY4" fmla="*/ 2756108 h 3322761"/>
                  <a:gd name="connsiteX5" fmla="*/ 4461834 w 7844363"/>
                  <a:gd name="connsiteY5" fmla="*/ 607189 h 3322761"/>
                  <a:gd name="connsiteX6" fmla="*/ 5055676 w 7844363"/>
                  <a:gd name="connsiteY6" fmla="*/ 2380392 h 3322761"/>
                  <a:gd name="connsiteX7" fmla="*/ 5765796 w 7844363"/>
                  <a:gd name="connsiteY7" fmla="*/ 671257 h 3322761"/>
                  <a:gd name="connsiteX8" fmla="*/ 6219081 w 7844363"/>
                  <a:gd name="connsiteY8" fmla="*/ 1854848 h 3322761"/>
                  <a:gd name="connsiteX9" fmla="*/ 7306977 w 7844363"/>
                  <a:gd name="connsiteY9" fmla="*/ 75437 h 3322761"/>
                  <a:gd name="connsiteX10" fmla="*/ 7844363 w 7844363"/>
                  <a:gd name="connsiteY10" fmla="*/ 370074 h 3322761"/>
                  <a:gd name="connsiteX0" fmla="*/ 0 w 7844363"/>
                  <a:gd name="connsiteY0" fmla="*/ 3273998 h 3322761"/>
                  <a:gd name="connsiteX1" fmla="*/ 1456566 w 7844363"/>
                  <a:gd name="connsiteY1" fmla="*/ 2068285 h 3322761"/>
                  <a:gd name="connsiteX2" fmla="*/ 2152481 w 7844363"/>
                  <a:gd name="connsiteY2" fmla="*/ 3322551 h 3322761"/>
                  <a:gd name="connsiteX3" fmla="*/ 3002145 w 7844363"/>
                  <a:gd name="connsiteY3" fmla="*/ 1574671 h 3322761"/>
                  <a:gd name="connsiteX4" fmla="*/ 3625232 w 7844363"/>
                  <a:gd name="connsiteY4" fmla="*/ 2756108 h 3322761"/>
                  <a:gd name="connsiteX5" fmla="*/ 4461834 w 7844363"/>
                  <a:gd name="connsiteY5" fmla="*/ 607189 h 3322761"/>
                  <a:gd name="connsiteX6" fmla="*/ 5055676 w 7844363"/>
                  <a:gd name="connsiteY6" fmla="*/ 2380392 h 3322761"/>
                  <a:gd name="connsiteX7" fmla="*/ 5765796 w 7844363"/>
                  <a:gd name="connsiteY7" fmla="*/ 671257 h 3322761"/>
                  <a:gd name="connsiteX8" fmla="*/ 6219081 w 7844363"/>
                  <a:gd name="connsiteY8" fmla="*/ 1854848 h 3322761"/>
                  <a:gd name="connsiteX9" fmla="*/ 7306977 w 7844363"/>
                  <a:gd name="connsiteY9" fmla="*/ 75437 h 3322761"/>
                  <a:gd name="connsiteX10" fmla="*/ 7844363 w 7844363"/>
                  <a:gd name="connsiteY10" fmla="*/ 370074 h 3322761"/>
                  <a:gd name="connsiteX0" fmla="*/ 0 w 7844363"/>
                  <a:gd name="connsiteY0" fmla="*/ 3200245 h 3249008"/>
                  <a:gd name="connsiteX1" fmla="*/ 1456566 w 7844363"/>
                  <a:gd name="connsiteY1" fmla="*/ 1994532 h 3249008"/>
                  <a:gd name="connsiteX2" fmla="*/ 2152481 w 7844363"/>
                  <a:gd name="connsiteY2" fmla="*/ 3248798 h 3249008"/>
                  <a:gd name="connsiteX3" fmla="*/ 3002145 w 7844363"/>
                  <a:gd name="connsiteY3" fmla="*/ 1500918 h 3249008"/>
                  <a:gd name="connsiteX4" fmla="*/ 3625232 w 7844363"/>
                  <a:gd name="connsiteY4" fmla="*/ 2682355 h 3249008"/>
                  <a:gd name="connsiteX5" fmla="*/ 4461834 w 7844363"/>
                  <a:gd name="connsiteY5" fmla="*/ 533436 h 3249008"/>
                  <a:gd name="connsiteX6" fmla="*/ 5055676 w 7844363"/>
                  <a:gd name="connsiteY6" fmla="*/ 2306639 h 3249008"/>
                  <a:gd name="connsiteX7" fmla="*/ 5765796 w 7844363"/>
                  <a:gd name="connsiteY7" fmla="*/ 597504 h 3249008"/>
                  <a:gd name="connsiteX8" fmla="*/ 6219081 w 7844363"/>
                  <a:gd name="connsiteY8" fmla="*/ 1781095 h 3249008"/>
                  <a:gd name="connsiteX9" fmla="*/ 7306977 w 7844363"/>
                  <a:gd name="connsiteY9" fmla="*/ 1684 h 3249008"/>
                  <a:gd name="connsiteX10" fmla="*/ 7844363 w 7844363"/>
                  <a:gd name="connsiteY10" fmla="*/ 296321 h 3249008"/>
                  <a:gd name="connsiteX0" fmla="*/ 0 w 7844363"/>
                  <a:gd name="connsiteY0" fmla="*/ 3200245 h 3249008"/>
                  <a:gd name="connsiteX1" fmla="*/ 1456566 w 7844363"/>
                  <a:gd name="connsiteY1" fmla="*/ 1994532 h 3249008"/>
                  <a:gd name="connsiteX2" fmla="*/ 2152481 w 7844363"/>
                  <a:gd name="connsiteY2" fmla="*/ 3248798 h 3249008"/>
                  <a:gd name="connsiteX3" fmla="*/ 3002145 w 7844363"/>
                  <a:gd name="connsiteY3" fmla="*/ 1500918 h 3249008"/>
                  <a:gd name="connsiteX4" fmla="*/ 3625232 w 7844363"/>
                  <a:gd name="connsiteY4" fmla="*/ 2682355 h 3249008"/>
                  <a:gd name="connsiteX5" fmla="*/ 4461834 w 7844363"/>
                  <a:gd name="connsiteY5" fmla="*/ 533436 h 3249008"/>
                  <a:gd name="connsiteX6" fmla="*/ 5055676 w 7844363"/>
                  <a:gd name="connsiteY6" fmla="*/ 2306639 h 3249008"/>
                  <a:gd name="connsiteX7" fmla="*/ 5765796 w 7844363"/>
                  <a:gd name="connsiteY7" fmla="*/ 597504 h 3249008"/>
                  <a:gd name="connsiteX8" fmla="*/ 6219081 w 7844363"/>
                  <a:gd name="connsiteY8" fmla="*/ 1781095 h 3249008"/>
                  <a:gd name="connsiteX9" fmla="*/ 7306977 w 7844363"/>
                  <a:gd name="connsiteY9" fmla="*/ 1684 h 3249008"/>
                  <a:gd name="connsiteX10" fmla="*/ 7844363 w 7844363"/>
                  <a:gd name="connsiteY10" fmla="*/ 296321 h 3249008"/>
                  <a:gd name="connsiteX0" fmla="*/ 0 w 7844363"/>
                  <a:gd name="connsiteY0" fmla="*/ 3199061 h 3247824"/>
                  <a:gd name="connsiteX1" fmla="*/ 1456566 w 7844363"/>
                  <a:gd name="connsiteY1" fmla="*/ 1993348 h 3247824"/>
                  <a:gd name="connsiteX2" fmla="*/ 2152481 w 7844363"/>
                  <a:gd name="connsiteY2" fmla="*/ 3247614 h 3247824"/>
                  <a:gd name="connsiteX3" fmla="*/ 3002145 w 7844363"/>
                  <a:gd name="connsiteY3" fmla="*/ 1499734 h 3247824"/>
                  <a:gd name="connsiteX4" fmla="*/ 3625232 w 7844363"/>
                  <a:gd name="connsiteY4" fmla="*/ 2681171 h 3247824"/>
                  <a:gd name="connsiteX5" fmla="*/ 4461834 w 7844363"/>
                  <a:gd name="connsiteY5" fmla="*/ 532252 h 3247824"/>
                  <a:gd name="connsiteX6" fmla="*/ 5055676 w 7844363"/>
                  <a:gd name="connsiteY6" fmla="*/ 2305455 h 3247824"/>
                  <a:gd name="connsiteX7" fmla="*/ 5765796 w 7844363"/>
                  <a:gd name="connsiteY7" fmla="*/ 596320 h 3247824"/>
                  <a:gd name="connsiteX8" fmla="*/ 6219081 w 7844363"/>
                  <a:gd name="connsiteY8" fmla="*/ 1779911 h 3247824"/>
                  <a:gd name="connsiteX9" fmla="*/ 7306977 w 7844363"/>
                  <a:gd name="connsiteY9" fmla="*/ 500 h 3247824"/>
                  <a:gd name="connsiteX10" fmla="*/ 7844363 w 7844363"/>
                  <a:gd name="connsiteY10" fmla="*/ 295137 h 3247824"/>
                  <a:gd name="connsiteX0" fmla="*/ 0 w 7844363"/>
                  <a:gd name="connsiteY0" fmla="*/ 3199061 h 3247824"/>
                  <a:gd name="connsiteX1" fmla="*/ 1456566 w 7844363"/>
                  <a:gd name="connsiteY1" fmla="*/ 1993348 h 3247824"/>
                  <a:gd name="connsiteX2" fmla="*/ 2152481 w 7844363"/>
                  <a:gd name="connsiteY2" fmla="*/ 3247614 h 3247824"/>
                  <a:gd name="connsiteX3" fmla="*/ 3002145 w 7844363"/>
                  <a:gd name="connsiteY3" fmla="*/ 1499734 h 3247824"/>
                  <a:gd name="connsiteX4" fmla="*/ 3625232 w 7844363"/>
                  <a:gd name="connsiteY4" fmla="*/ 2681171 h 3247824"/>
                  <a:gd name="connsiteX5" fmla="*/ 4461834 w 7844363"/>
                  <a:gd name="connsiteY5" fmla="*/ 532252 h 3247824"/>
                  <a:gd name="connsiteX6" fmla="*/ 5055676 w 7844363"/>
                  <a:gd name="connsiteY6" fmla="*/ 2305455 h 3247824"/>
                  <a:gd name="connsiteX7" fmla="*/ 5765796 w 7844363"/>
                  <a:gd name="connsiteY7" fmla="*/ 596320 h 3247824"/>
                  <a:gd name="connsiteX8" fmla="*/ 6219081 w 7844363"/>
                  <a:gd name="connsiteY8" fmla="*/ 1779911 h 3247824"/>
                  <a:gd name="connsiteX9" fmla="*/ 7385346 w 7844363"/>
                  <a:gd name="connsiteY9" fmla="*/ 499 h 3247824"/>
                  <a:gd name="connsiteX10" fmla="*/ 7844363 w 7844363"/>
                  <a:gd name="connsiteY10" fmla="*/ 295137 h 3247824"/>
                  <a:gd name="connsiteX0" fmla="*/ 0 w 7844363"/>
                  <a:gd name="connsiteY0" fmla="*/ 3199061 h 3247824"/>
                  <a:gd name="connsiteX1" fmla="*/ 1456566 w 7844363"/>
                  <a:gd name="connsiteY1" fmla="*/ 1993348 h 3247824"/>
                  <a:gd name="connsiteX2" fmla="*/ 2152481 w 7844363"/>
                  <a:gd name="connsiteY2" fmla="*/ 3247614 h 3247824"/>
                  <a:gd name="connsiteX3" fmla="*/ 3002145 w 7844363"/>
                  <a:gd name="connsiteY3" fmla="*/ 1499734 h 3247824"/>
                  <a:gd name="connsiteX4" fmla="*/ 3625232 w 7844363"/>
                  <a:gd name="connsiteY4" fmla="*/ 2681171 h 3247824"/>
                  <a:gd name="connsiteX5" fmla="*/ 4461834 w 7844363"/>
                  <a:gd name="connsiteY5" fmla="*/ 532252 h 3247824"/>
                  <a:gd name="connsiteX6" fmla="*/ 5055676 w 7844363"/>
                  <a:gd name="connsiteY6" fmla="*/ 2305455 h 3247824"/>
                  <a:gd name="connsiteX7" fmla="*/ 5765796 w 7844363"/>
                  <a:gd name="connsiteY7" fmla="*/ 596320 h 3247824"/>
                  <a:gd name="connsiteX8" fmla="*/ 6219081 w 7844363"/>
                  <a:gd name="connsiteY8" fmla="*/ 1779911 h 3247824"/>
                  <a:gd name="connsiteX9" fmla="*/ 7385346 w 7844363"/>
                  <a:gd name="connsiteY9" fmla="*/ 499 h 3247824"/>
                  <a:gd name="connsiteX10" fmla="*/ 7844363 w 7844363"/>
                  <a:gd name="connsiteY10" fmla="*/ 295137 h 3247824"/>
                  <a:gd name="connsiteX0" fmla="*/ 0 w 7805179"/>
                  <a:gd name="connsiteY0" fmla="*/ 3198880 h 3247643"/>
                  <a:gd name="connsiteX1" fmla="*/ 1456566 w 7805179"/>
                  <a:gd name="connsiteY1" fmla="*/ 1993167 h 3247643"/>
                  <a:gd name="connsiteX2" fmla="*/ 2152481 w 7805179"/>
                  <a:gd name="connsiteY2" fmla="*/ 3247433 h 3247643"/>
                  <a:gd name="connsiteX3" fmla="*/ 3002145 w 7805179"/>
                  <a:gd name="connsiteY3" fmla="*/ 1499553 h 3247643"/>
                  <a:gd name="connsiteX4" fmla="*/ 3625232 w 7805179"/>
                  <a:gd name="connsiteY4" fmla="*/ 2680990 h 3247643"/>
                  <a:gd name="connsiteX5" fmla="*/ 4461834 w 7805179"/>
                  <a:gd name="connsiteY5" fmla="*/ 532071 h 3247643"/>
                  <a:gd name="connsiteX6" fmla="*/ 5055676 w 7805179"/>
                  <a:gd name="connsiteY6" fmla="*/ 2305274 h 3247643"/>
                  <a:gd name="connsiteX7" fmla="*/ 5765796 w 7805179"/>
                  <a:gd name="connsiteY7" fmla="*/ 596139 h 3247643"/>
                  <a:gd name="connsiteX8" fmla="*/ 6219081 w 7805179"/>
                  <a:gd name="connsiteY8" fmla="*/ 1779730 h 3247643"/>
                  <a:gd name="connsiteX9" fmla="*/ 7385346 w 7805179"/>
                  <a:gd name="connsiteY9" fmla="*/ 318 h 3247643"/>
                  <a:gd name="connsiteX10" fmla="*/ 7805179 w 7805179"/>
                  <a:gd name="connsiteY10" fmla="*/ 477817 h 3247643"/>
                  <a:gd name="connsiteX0" fmla="*/ 0 w 7805179"/>
                  <a:gd name="connsiteY0" fmla="*/ 3198879 h 3247642"/>
                  <a:gd name="connsiteX1" fmla="*/ 1456566 w 7805179"/>
                  <a:gd name="connsiteY1" fmla="*/ 1993166 h 3247642"/>
                  <a:gd name="connsiteX2" fmla="*/ 2152481 w 7805179"/>
                  <a:gd name="connsiteY2" fmla="*/ 3247432 h 3247642"/>
                  <a:gd name="connsiteX3" fmla="*/ 3002145 w 7805179"/>
                  <a:gd name="connsiteY3" fmla="*/ 1499552 h 3247642"/>
                  <a:gd name="connsiteX4" fmla="*/ 3625232 w 7805179"/>
                  <a:gd name="connsiteY4" fmla="*/ 2680989 h 3247642"/>
                  <a:gd name="connsiteX5" fmla="*/ 4461834 w 7805179"/>
                  <a:gd name="connsiteY5" fmla="*/ 532070 h 3247642"/>
                  <a:gd name="connsiteX6" fmla="*/ 5055676 w 7805179"/>
                  <a:gd name="connsiteY6" fmla="*/ 2305273 h 3247642"/>
                  <a:gd name="connsiteX7" fmla="*/ 5765796 w 7805179"/>
                  <a:gd name="connsiteY7" fmla="*/ 596138 h 3247642"/>
                  <a:gd name="connsiteX8" fmla="*/ 6284389 w 7805179"/>
                  <a:gd name="connsiteY8" fmla="*/ 1766668 h 3247642"/>
                  <a:gd name="connsiteX9" fmla="*/ 7385346 w 7805179"/>
                  <a:gd name="connsiteY9" fmla="*/ 317 h 3247642"/>
                  <a:gd name="connsiteX10" fmla="*/ 7805179 w 7805179"/>
                  <a:gd name="connsiteY10" fmla="*/ 477816 h 3247642"/>
                  <a:gd name="connsiteX0" fmla="*/ 0 w 7805179"/>
                  <a:gd name="connsiteY0" fmla="*/ 1135162 h 3247642"/>
                  <a:gd name="connsiteX1" fmla="*/ 1456566 w 7805179"/>
                  <a:gd name="connsiteY1" fmla="*/ 1993166 h 3247642"/>
                  <a:gd name="connsiteX2" fmla="*/ 2152481 w 7805179"/>
                  <a:gd name="connsiteY2" fmla="*/ 3247432 h 3247642"/>
                  <a:gd name="connsiteX3" fmla="*/ 3002145 w 7805179"/>
                  <a:gd name="connsiteY3" fmla="*/ 1499552 h 3247642"/>
                  <a:gd name="connsiteX4" fmla="*/ 3625232 w 7805179"/>
                  <a:gd name="connsiteY4" fmla="*/ 2680989 h 3247642"/>
                  <a:gd name="connsiteX5" fmla="*/ 4461834 w 7805179"/>
                  <a:gd name="connsiteY5" fmla="*/ 532070 h 3247642"/>
                  <a:gd name="connsiteX6" fmla="*/ 5055676 w 7805179"/>
                  <a:gd name="connsiteY6" fmla="*/ 2305273 h 3247642"/>
                  <a:gd name="connsiteX7" fmla="*/ 5765796 w 7805179"/>
                  <a:gd name="connsiteY7" fmla="*/ 596138 h 3247642"/>
                  <a:gd name="connsiteX8" fmla="*/ 6284389 w 7805179"/>
                  <a:gd name="connsiteY8" fmla="*/ 1766668 h 3247642"/>
                  <a:gd name="connsiteX9" fmla="*/ 7385346 w 7805179"/>
                  <a:gd name="connsiteY9" fmla="*/ 317 h 3247642"/>
                  <a:gd name="connsiteX10" fmla="*/ 7805179 w 7805179"/>
                  <a:gd name="connsiteY10" fmla="*/ 477816 h 3247642"/>
                  <a:gd name="connsiteX0" fmla="*/ 0 w 7805179"/>
                  <a:gd name="connsiteY0" fmla="*/ 1135162 h 3247642"/>
                  <a:gd name="connsiteX1" fmla="*/ 1456566 w 7805179"/>
                  <a:gd name="connsiteY1" fmla="*/ 1993166 h 3247642"/>
                  <a:gd name="connsiteX2" fmla="*/ 2152481 w 7805179"/>
                  <a:gd name="connsiteY2" fmla="*/ 3247432 h 3247642"/>
                  <a:gd name="connsiteX3" fmla="*/ 3002145 w 7805179"/>
                  <a:gd name="connsiteY3" fmla="*/ 1499552 h 3247642"/>
                  <a:gd name="connsiteX4" fmla="*/ 3625232 w 7805179"/>
                  <a:gd name="connsiteY4" fmla="*/ 2680989 h 3247642"/>
                  <a:gd name="connsiteX5" fmla="*/ 4461834 w 7805179"/>
                  <a:gd name="connsiteY5" fmla="*/ 532070 h 3247642"/>
                  <a:gd name="connsiteX6" fmla="*/ 5055676 w 7805179"/>
                  <a:gd name="connsiteY6" fmla="*/ 2305273 h 3247642"/>
                  <a:gd name="connsiteX7" fmla="*/ 5765796 w 7805179"/>
                  <a:gd name="connsiteY7" fmla="*/ 596138 h 3247642"/>
                  <a:gd name="connsiteX8" fmla="*/ 6284389 w 7805179"/>
                  <a:gd name="connsiteY8" fmla="*/ 1766668 h 3247642"/>
                  <a:gd name="connsiteX9" fmla="*/ 7385346 w 7805179"/>
                  <a:gd name="connsiteY9" fmla="*/ 317 h 3247642"/>
                  <a:gd name="connsiteX10" fmla="*/ 7805179 w 7805179"/>
                  <a:gd name="connsiteY10" fmla="*/ 477816 h 3247642"/>
                  <a:gd name="connsiteX0" fmla="*/ 0 w 7909671"/>
                  <a:gd name="connsiteY0" fmla="*/ 847809 h 3247642"/>
                  <a:gd name="connsiteX1" fmla="*/ 1561058 w 7909671"/>
                  <a:gd name="connsiteY1" fmla="*/ 1993166 h 3247642"/>
                  <a:gd name="connsiteX2" fmla="*/ 2256973 w 7909671"/>
                  <a:gd name="connsiteY2" fmla="*/ 3247432 h 3247642"/>
                  <a:gd name="connsiteX3" fmla="*/ 3106637 w 7909671"/>
                  <a:gd name="connsiteY3" fmla="*/ 1499552 h 3247642"/>
                  <a:gd name="connsiteX4" fmla="*/ 3729724 w 7909671"/>
                  <a:gd name="connsiteY4" fmla="*/ 2680989 h 3247642"/>
                  <a:gd name="connsiteX5" fmla="*/ 4566326 w 7909671"/>
                  <a:gd name="connsiteY5" fmla="*/ 532070 h 3247642"/>
                  <a:gd name="connsiteX6" fmla="*/ 5160168 w 7909671"/>
                  <a:gd name="connsiteY6" fmla="*/ 2305273 h 3247642"/>
                  <a:gd name="connsiteX7" fmla="*/ 5870288 w 7909671"/>
                  <a:gd name="connsiteY7" fmla="*/ 596138 h 3247642"/>
                  <a:gd name="connsiteX8" fmla="*/ 6388881 w 7909671"/>
                  <a:gd name="connsiteY8" fmla="*/ 1766668 h 3247642"/>
                  <a:gd name="connsiteX9" fmla="*/ 7489838 w 7909671"/>
                  <a:gd name="connsiteY9" fmla="*/ 317 h 3247642"/>
                  <a:gd name="connsiteX10" fmla="*/ 7909671 w 7909671"/>
                  <a:gd name="connsiteY10" fmla="*/ 477816 h 3247642"/>
                  <a:gd name="connsiteX0" fmla="*/ 0 w 7909671"/>
                  <a:gd name="connsiteY0" fmla="*/ 847809 h 3247663"/>
                  <a:gd name="connsiteX1" fmla="*/ 1325951 w 7909671"/>
                  <a:gd name="connsiteY1" fmla="*/ 2110721 h 3247663"/>
                  <a:gd name="connsiteX2" fmla="*/ 2256973 w 7909671"/>
                  <a:gd name="connsiteY2" fmla="*/ 3247432 h 3247663"/>
                  <a:gd name="connsiteX3" fmla="*/ 3106637 w 7909671"/>
                  <a:gd name="connsiteY3" fmla="*/ 1499552 h 3247663"/>
                  <a:gd name="connsiteX4" fmla="*/ 3729724 w 7909671"/>
                  <a:gd name="connsiteY4" fmla="*/ 2680989 h 3247663"/>
                  <a:gd name="connsiteX5" fmla="*/ 4566326 w 7909671"/>
                  <a:gd name="connsiteY5" fmla="*/ 532070 h 3247663"/>
                  <a:gd name="connsiteX6" fmla="*/ 5160168 w 7909671"/>
                  <a:gd name="connsiteY6" fmla="*/ 2305273 h 3247663"/>
                  <a:gd name="connsiteX7" fmla="*/ 5870288 w 7909671"/>
                  <a:gd name="connsiteY7" fmla="*/ 596138 h 3247663"/>
                  <a:gd name="connsiteX8" fmla="*/ 6388881 w 7909671"/>
                  <a:gd name="connsiteY8" fmla="*/ 1766668 h 3247663"/>
                  <a:gd name="connsiteX9" fmla="*/ 7489838 w 7909671"/>
                  <a:gd name="connsiteY9" fmla="*/ 317 h 3247663"/>
                  <a:gd name="connsiteX10" fmla="*/ 7909671 w 7909671"/>
                  <a:gd name="connsiteY10" fmla="*/ 477816 h 3247663"/>
                  <a:gd name="connsiteX0" fmla="*/ 0 w 7765995"/>
                  <a:gd name="connsiteY0" fmla="*/ 860872 h 3247663"/>
                  <a:gd name="connsiteX1" fmla="*/ 1182275 w 7765995"/>
                  <a:gd name="connsiteY1" fmla="*/ 2110721 h 3247663"/>
                  <a:gd name="connsiteX2" fmla="*/ 2113297 w 7765995"/>
                  <a:gd name="connsiteY2" fmla="*/ 3247432 h 3247663"/>
                  <a:gd name="connsiteX3" fmla="*/ 2962961 w 7765995"/>
                  <a:gd name="connsiteY3" fmla="*/ 1499552 h 3247663"/>
                  <a:gd name="connsiteX4" fmla="*/ 3586048 w 7765995"/>
                  <a:gd name="connsiteY4" fmla="*/ 2680989 h 3247663"/>
                  <a:gd name="connsiteX5" fmla="*/ 4422650 w 7765995"/>
                  <a:gd name="connsiteY5" fmla="*/ 532070 h 3247663"/>
                  <a:gd name="connsiteX6" fmla="*/ 5016492 w 7765995"/>
                  <a:gd name="connsiteY6" fmla="*/ 2305273 h 3247663"/>
                  <a:gd name="connsiteX7" fmla="*/ 5726612 w 7765995"/>
                  <a:gd name="connsiteY7" fmla="*/ 596138 h 3247663"/>
                  <a:gd name="connsiteX8" fmla="*/ 6245205 w 7765995"/>
                  <a:gd name="connsiteY8" fmla="*/ 1766668 h 3247663"/>
                  <a:gd name="connsiteX9" fmla="*/ 7346162 w 7765995"/>
                  <a:gd name="connsiteY9" fmla="*/ 317 h 3247663"/>
                  <a:gd name="connsiteX10" fmla="*/ 7765995 w 7765995"/>
                  <a:gd name="connsiteY10" fmla="*/ 477816 h 3247663"/>
                  <a:gd name="connsiteX0" fmla="*/ 0 w 7765995"/>
                  <a:gd name="connsiteY0" fmla="*/ 860872 h 3247663"/>
                  <a:gd name="connsiteX1" fmla="*/ 1182275 w 7765995"/>
                  <a:gd name="connsiteY1" fmla="*/ 2110721 h 3247663"/>
                  <a:gd name="connsiteX2" fmla="*/ 2113297 w 7765995"/>
                  <a:gd name="connsiteY2" fmla="*/ 3247432 h 3247663"/>
                  <a:gd name="connsiteX3" fmla="*/ 2962961 w 7765995"/>
                  <a:gd name="connsiteY3" fmla="*/ 1499552 h 3247663"/>
                  <a:gd name="connsiteX4" fmla="*/ 3586048 w 7765995"/>
                  <a:gd name="connsiteY4" fmla="*/ 2680989 h 3247663"/>
                  <a:gd name="connsiteX5" fmla="*/ 4422650 w 7765995"/>
                  <a:gd name="connsiteY5" fmla="*/ 532070 h 3247663"/>
                  <a:gd name="connsiteX6" fmla="*/ 5016492 w 7765995"/>
                  <a:gd name="connsiteY6" fmla="*/ 2305273 h 3247663"/>
                  <a:gd name="connsiteX7" fmla="*/ 5726612 w 7765995"/>
                  <a:gd name="connsiteY7" fmla="*/ 596138 h 3247663"/>
                  <a:gd name="connsiteX8" fmla="*/ 6245205 w 7765995"/>
                  <a:gd name="connsiteY8" fmla="*/ 1766668 h 3247663"/>
                  <a:gd name="connsiteX9" fmla="*/ 7346162 w 7765995"/>
                  <a:gd name="connsiteY9" fmla="*/ 317 h 3247663"/>
                  <a:gd name="connsiteX10" fmla="*/ 7765995 w 7765995"/>
                  <a:gd name="connsiteY10" fmla="*/ 477816 h 324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765995" h="3247663">
                    <a:moveTo>
                      <a:pt x="0" y="860872"/>
                    </a:moveTo>
                    <a:cubicBezTo>
                      <a:pt x="252262" y="1218381"/>
                      <a:pt x="769581" y="2132299"/>
                      <a:pt x="1182275" y="2110721"/>
                    </a:cubicBezTo>
                    <a:cubicBezTo>
                      <a:pt x="1567996" y="2124208"/>
                      <a:pt x="1897509" y="3266313"/>
                      <a:pt x="2113297" y="3247432"/>
                    </a:cubicBezTo>
                    <a:cubicBezTo>
                      <a:pt x="2339873" y="3247432"/>
                      <a:pt x="2704016" y="1515737"/>
                      <a:pt x="2962961" y="1499552"/>
                    </a:cubicBezTo>
                    <a:cubicBezTo>
                      <a:pt x="3162565" y="1480670"/>
                      <a:pt x="3418812" y="2683686"/>
                      <a:pt x="3586048" y="2680989"/>
                    </a:cubicBezTo>
                    <a:cubicBezTo>
                      <a:pt x="3755981" y="2667502"/>
                      <a:pt x="4098969" y="529373"/>
                      <a:pt x="4422650" y="532070"/>
                    </a:cubicBezTo>
                    <a:cubicBezTo>
                      <a:pt x="4713964" y="540162"/>
                      <a:pt x="4814191" y="2305273"/>
                      <a:pt x="5016492" y="2305273"/>
                    </a:cubicBezTo>
                    <a:cubicBezTo>
                      <a:pt x="5229582" y="2289089"/>
                      <a:pt x="5529706" y="604230"/>
                      <a:pt x="5726612" y="596138"/>
                    </a:cubicBezTo>
                    <a:cubicBezTo>
                      <a:pt x="5950491" y="596138"/>
                      <a:pt x="5980866" y="1750484"/>
                      <a:pt x="6245205" y="1766668"/>
                    </a:cubicBezTo>
                    <a:cubicBezTo>
                      <a:pt x="6501452" y="1742392"/>
                      <a:pt x="6960575" y="17602"/>
                      <a:pt x="7346162" y="317"/>
                    </a:cubicBezTo>
                    <a:cubicBezTo>
                      <a:pt x="7523434" y="-14215"/>
                      <a:pt x="7762886" y="476298"/>
                      <a:pt x="7765995" y="477816"/>
                    </a:cubicBezTo>
                  </a:path>
                </a:pathLst>
              </a:cu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00445B43-5846-41F2-A2B2-8E76A5C3BF25}"/>
                  </a:ext>
                </a:extLst>
              </p:cNvPr>
              <p:cNvGrpSpPr/>
              <p:nvPr/>
            </p:nvGrpSpPr>
            <p:grpSpPr>
              <a:xfrm rot="10800000" flipH="1">
                <a:off x="2961767" y="1712284"/>
                <a:ext cx="188449" cy="1471350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16" name="Rectangle: Rounded Corners 115">
                  <a:extLst>
                    <a:ext uri="{FF2B5EF4-FFF2-40B4-BE49-F238E27FC236}">
                      <a16:creationId xmlns:a16="http://schemas.microsoft.com/office/drawing/2014/main" id="{31140B2B-E87F-43A3-AF06-8D3CB5F9C41B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: Rounded Corners 116">
                  <a:extLst>
                    <a:ext uri="{FF2B5EF4-FFF2-40B4-BE49-F238E27FC236}">
                      <a16:creationId xmlns:a16="http://schemas.microsoft.com/office/drawing/2014/main" id="{4F653544-DEB8-4E9E-AA96-586CA67BB987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97017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657B838F-F518-4EE6-9F6A-7E986449971C}"/>
                  </a:ext>
                </a:extLst>
              </p:cNvPr>
              <p:cNvGrpSpPr/>
              <p:nvPr/>
            </p:nvGrpSpPr>
            <p:grpSpPr>
              <a:xfrm rot="10800000" flipH="1">
                <a:off x="934162" y="1908128"/>
                <a:ext cx="188449" cy="1391622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14" name="Rectangle: Rounded Corners 113">
                  <a:extLst>
                    <a:ext uri="{FF2B5EF4-FFF2-40B4-BE49-F238E27FC236}">
                      <a16:creationId xmlns:a16="http://schemas.microsoft.com/office/drawing/2014/main" id="{1E581FF2-DC85-4CD4-BEAD-0AD7CE307D63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: Rounded Corners 114">
                  <a:extLst>
                    <a:ext uri="{FF2B5EF4-FFF2-40B4-BE49-F238E27FC236}">
                      <a16:creationId xmlns:a16="http://schemas.microsoft.com/office/drawing/2014/main" id="{FDAC68CA-2AD7-4346-8371-12CE1DCA2649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7598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F488F291-5575-4B8F-AA25-B661F594E9A8}"/>
                  </a:ext>
                </a:extLst>
              </p:cNvPr>
              <p:cNvGrpSpPr/>
              <p:nvPr/>
            </p:nvGrpSpPr>
            <p:grpSpPr>
              <a:xfrm rot="10800000" flipH="1">
                <a:off x="3641980" y="2102178"/>
                <a:ext cx="188449" cy="1600365"/>
                <a:chOff x="10641180" y="362514"/>
                <a:chExt cx="247650" cy="1989158"/>
              </a:xfrm>
            </p:grpSpPr>
            <p:sp>
              <p:nvSpPr>
                <p:cNvPr id="112" name="Rectangle: Rounded Corners 111">
                  <a:extLst>
                    <a:ext uri="{FF2B5EF4-FFF2-40B4-BE49-F238E27FC236}">
                      <a16:creationId xmlns:a16="http://schemas.microsoft.com/office/drawing/2014/main" id="{628A6348-6A72-49A5-A7E7-7DC9C0B3F011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: Rounded Corners 112">
                  <a:extLst>
                    <a:ext uri="{FF2B5EF4-FFF2-40B4-BE49-F238E27FC236}">
                      <a16:creationId xmlns:a16="http://schemas.microsoft.com/office/drawing/2014/main" id="{597BED61-CBC4-4F6F-83B2-E805CCDC9BD4}"/>
                    </a:ext>
                  </a:extLst>
                </p:cNvPr>
                <p:cNvSpPr/>
                <p:nvPr/>
              </p:nvSpPr>
              <p:spPr>
                <a:xfrm>
                  <a:off x="10641180" y="494815"/>
                  <a:ext cx="247650" cy="1611559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09A9429A-8D6F-4266-B8EE-8C5C88B63E73}"/>
                  </a:ext>
                </a:extLst>
              </p:cNvPr>
              <p:cNvGrpSpPr/>
              <p:nvPr/>
            </p:nvGrpSpPr>
            <p:grpSpPr>
              <a:xfrm rot="10800000" flipH="1">
                <a:off x="4353416" y="1829169"/>
                <a:ext cx="188449" cy="1600365"/>
                <a:chOff x="10641180" y="362514"/>
                <a:chExt cx="247650" cy="1989158"/>
              </a:xfrm>
            </p:grpSpPr>
            <p:sp>
              <p:nvSpPr>
                <p:cNvPr id="110" name="Rectangle: Rounded Corners 109">
                  <a:extLst>
                    <a:ext uri="{FF2B5EF4-FFF2-40B4-BE49-F238E27FC236}">
                      <a16:creationId xmlns:a16="http://schemas.microsoft.com/office/drawing/2014/main" id="{84C947E9-E1E0-4C69-B4BD-B2A4739D9E76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: Rounded Corners 110">
                  <a:extLst>
                    <a:ext uri="{FF2B5EF4-FFF2-40B4-BE49-F238E27FC236}">
                      <a16:creationId xmlns:a16="http://schemas.microsoft.com/office/drawing/2014/main" id="{3F840901-C785-446E-BE2B-58E7AB2EB2AA}"/>
                    </a:ext>
                  </a:extLst>
                </p:cNvPr>
                <p:cNvSpPr/>
                <p:nvPr/>
              </p:nvSpPr>
              <p:spPr>
                <a:xfrm>
                  <a:off x="10641180" y="820641"/>
                  <a:ext cx="247650" cy="959907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1B60E85A-2A05-4FEB-AA1F-001C0BFA1749}"/>
                  </a:ext>
                </a:extLst>
              </p:cNvPr>
              <p:cNvGrpSpPr/>
              <p:nvPr/>
            </p:nvGrpSpPr>
            <p:grpSpPr>
              <a:xfrm rot="10800000" flipH="1">
                <a:off x="1373197" y="1947778"/>
                <a:ext cx="188449" cy="834973"/>
                <a:chOff x="10641180" y="500718"/>
                <a:chExt cx="247650" cy="1097280"/>
              </a:xfrm>
            </p:grpSpPr>
            <p:sp>
              <p:nvSpPr>
                <p:cNvPr id="108" name="Rectangle: Rounded Corners 107">
                  <a:extLst>
                    <a:ext uri="{FF2B5EF4-FFF2-40B4-BE49-F238E27FC236}">
                      <a16:creationId xmlns:a16="http://schemas.microsoft.com/office/drawing/2014/main" id="{BE9783E9-118F-4349-89E6-DCE5A186C809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: Rounded Corners 108">
                  <a:extLst>
                    <a:ext uri="{FF2B5EF4-FFF2-40B4-BE49-F238E27FC236}">
                      <a16:creationId xmlns:a16="http://schemas.microsoft.com/office/drawing/2014/main" id="{8CA9CC93-5345-4D10-8C23-59C5E8829737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D8E97E56-2A7D-48E7-912D-176AF2B8C6FC}"/>
                  </a:ext>
                </a:extLst>
              </p:cNvPr>
              <p:cNvGrpSpPr/>
              <p:nvPr/>
            </p:nvGrpSpPr>
            <p:grpSpPr>
              <a:xfrm rot="10800000" flipH="1">
                <a:off x="2070116" y="865778"/>
                <a:ext cx="188449" cy="1391622"/>
                <a:chOff x="10630391" y="1182550"/>
                <a:chExt cx="247650" cy="1828800"/>
              </a:xfrm>
            </p:grpSpPr>
            <p:sp>
              <p:nvSpPr>
                <p:cNvPr id="106" name="Rectangle: Rounded Corners 105">
                  <a:extLst>
                    <a:ext uri="{FF2B5EF4-FFF2-40B4-BE49-F238E27FC236}">
                      <a16:creationId xmlns:a16="http://schemas.microsoft.com/office/drawing/2014/main" id="{7B1299BD-3D63-4549-BA53-3D22A73D4A4A}"/>
                    </a:ext>
                  </a:extLst>
                </p:cNvPr>
                <p:cNvSpPr/>
                <p:nvPr/>
              </p:nvSpPr>
              <p:spPr>
                <a:xfrm>
                  <a:off x="10722133" y="11825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7" name="Rectangle: Rounded Corners 106">
                  <a:extLst>
                    <a:ext uri="{FF2B5EF4-FFF2-40B4-BE49-F238E27FC236}">
                      <a16:creationId xmlns:a16="http://schemas.microsoft.com/office/drawing/2014/main" id="{28271ADB-7CFF-4432-AC60-F1B35F9F08BF}"/>
                    </a:ext>
                  </a:extLst>
                </p:cNvPr>
                <p:cNvSpPr/>
                <p:nvPr/>
              </p:nvSpPr>
              <p:spPr>
                <a:xfrm>
                  <a:off x="10630391" y="1455616"/>
                  <a:ext cx="247650" cy="72424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A1663343-A028-4709-9CB7-CD8EAC4B237A}"/>
                  </a:ext>
                </a:extLst>
              </p:cNvPr>
              <p:cNvGrpSpPr/>
              <p:nvPr/>
            </p:nvGrpSpPr>
            <p:grpSpPr>
              <a:xfrm rot="10800000" flipH="1">
                <a:off x="4353416" y="1913832"/>
                <a:ext cx="188449" cy="1391622"/>
                <a:chOff x="10662618" y="438150"/>
                <a:chExt cx="247650" cy="1828800"/>
              </a:xfrm>
            </p:grpSpPr>
            <p:sp>
              <p:nvSpPr>
                <p:cNvPr id="104" name="Rectangle: Rounded Corners 103">
                  <a:extLst>
                    <a:ext uri="{FF2B5EF4-FFF2-40B4-BE49-F238E27FC236}">
                      <a16:creationId xmlns:a16="http://schemas.microsoft.com/office/drawing/2014/main" id="{45A694D6-32C4-492F-BE0E-635D31C4B152}"/>
                    </a:ext>
                  </a:extLst>
                </p:cNvPr>
                <p:cNvSpPr/>
                <p:nvPr/>
              </p:nvSpPr>
              <p:spPr>
                <a:xfrm>
                  <a:off x="10772727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Rectangle: Rounded Corners 104">
                  <a:extLst>
                    <a:ext uri="{FF2B5EF4-FFF2-40B4-BE49-F238E27FC236}">
                      <a16:creationId xmlns:a16="http://schemas.microsoft.com/office/drawing/2014/main" id="{FE25ED46-9D0E-475D-A512-2E08BE88F1F7}"/>
                    </a:ext>
                  </a:extLst>
                </p:cNvPr>
                <p:cNvSpPr/>
                <p:nvPr/>
              </p:nvSpPr>
              <p:spPr>
                <a:xfrm>
                  <a:off x="10662618" y="736515"/>
                  <a:ext cx="247650" cy="10149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EE69024A-2BD5-4BE8-BE8D-35FA07DEBC72}"/>
                  </a:ext>
                </a:extLst>
              </p:cNvPr>
              <p:cNvGrpSpPr/>
              <p:nvPr/>
            </p:nvGrpSpPr>
            <p:grpSpPr>
              <a:xfrm rot="10800000" flipH="1">
                <a:off x="3905909" y="2230205"/>
                <a:ext cx="188449" cy="834973"/>
                <a:chOff x="10641180" y="500718"/>
                <a:chExt cx="247650" cy="1097280"/>
              </a:xfrm>
            </p:grpSpPr>
            <p:sp>
              <p:nvSpPr>
                <p:cNvPr id="102" name="Rectangle: Rounded Corners 101">
                  <a:extLst>
                    <a:ext uri="{FF2B5EF4-FFF2-40B4-BE49-F238E27FC236}">
                      <a16:creationId xmlns:a16="http://schemas.microsoft.com/office/drawing/2014/main" id="{7BAC99AD-5A92-4F3A-BE59-6F0E4BF0F452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Rectangle: Rounded Corners 102">
                  <a:extLst>
                    <a:ext uri="{FF2B5EF4-FFF2-40B4-BE49-F238E27FC236}">
                      <a16:creationId xmlns:a16="http://schemas.microsoft.com/office/drawing/2014/main" id="{1D24C47C-9CC9-4DA4-9E06-912D5A78964F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8937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E768EADB-CF19-4807-9DBD-71D4C1A9F2C0}"/>
                  </a:ext>
                </a:extLst>
              </p:cNvPr>
              <p:cNvGrpSpPr/>
              <p:nvPr/>
            </p:nvGrpSpPr>
            <p:grpSpPr>
              <a:xfrm rot="10800000" flipH="1">
                <a:off x="4122451" y="1768168"/>
                <a:ext cx="188449" cy="1391622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100" name="Rectangle: Rounded Corners 99">
                  <a:extLst>
                    <a:ext uri="{FF2B5EF4-FFF2-40B4-BE49-F238E27FC236}">
                      <a16:creationId xmlns:a16="http://schemas.microsoft.com/office/drawing/2014/main" id="{6089800E-EFA4-4BF5-98AB-94F2ECF25525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Rectangle: Rounded Corners 100">
                  <a:extLst>
                    <a:ext uri="{FF2B5EF4-FFF2-40B4-BE49-F238E27FC236}">
                      <a16:creationId xmlns:a16="http://schemas.microsoft.com/office/drawing/2014/main" id="{1629CCE3-4A41-4493-939B-A8F3D361645E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5A84E291-CB11-42EC-9A63-D756F6061DB9}"/>
                  </a:ext>
                </a:extLst>
              </p:cNvPr>
              <p:cNvGrpSpPr/>
              <p:nvPr/>
            </p:nvGrpSpPr>
            <p:grpSpPr>
              <a:xfrm rot="10800000" flipH="1">
                <a:off x="1614374" y="1161609"/>
                <a:ext cx="188449" cy="1391622"/>
                <a:chOff x="10653055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98" name="Rectangle: Rounded Corners 97">
                  <a:extLst>
                    <a:ext uri="{FF2B5EF4-FFF2-40B4-BE49-F238E27FC236}">
                      <a16:creationId xmlns:a16="http://schemas.microsoft.com/office/drawing/2014/main" id="{830FD4A6-5892-46FC-8700-2705111FF561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9" name="Rectangle: Rounded Corners 98">
                  <a:extLst>
                    <a:ext uri="{FF2B5EF4-FFF2-40B4-BE49-F238E27FC236}">
                      <a16:creationId xmlns:a16="http://schemas.microsoft.com/office/drawing/2014/main" id="{62961B91-0A5E-438A-9583-7A937180E8AE}"/>
                    </a:ext>
                  </a:extLst>
                </p:cNvPr>
                <p:cNvSpPr/>
                <p:nvPr/>
              </p:nvSpPr>
              <p:spPr>
                <a:xfrm>
                  <a:off x="10653055" y="682991"/>
                  <a:ext cx="247650" cy="1056674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27042E43-A39B-4A44-998A-5641EE51CBBE}"/>
                  </a:ext>
                </a:extLst>
              </p:cNvPr>
              <p:cNvGrpSpPr/>
              <p:nvPr/>
            </p:nvGrpSpPr>
            <p:grpSpPr>
              <a:xfrm rot="10800000" flipH="1">
                <a:off x="1837479" y="1267205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96" name="Rectangle: Rounded Corners 95">
                  <a:extLst>
                    <a:ext uri="{FF2B5EF4-FFF2-40B4-BE49-F238E27FC236}">
                      <a16:creationId xmlns:a16="http://schemas.microsoft.com/office/drawing/2014/main" id="{17EE57BA-A9A2-48F3-BD52-B2D38A83E885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: Rounded Corners 96">
                  <a:extLst>
                    <a:ext uri="{FF2B5EF4-FFF2-40B4-BE49-F238E27FC236}">
                      <a16:creationId xmlns:a16="http://schemas.microsoft.com/office/drawing/2014/main" id="{B2AC4004-3293-4F15-9A95-5EDDC154A501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0FB40BEB-0D91-4F32-82C4-CA446D7AF756}"/>
                  </a:ext>
                </a:extLst>
              </p:cNvPr>
              <p:cNvGrpSpPr/>
              <p:nvPr/>
            </p:nvGrpSpPr>
            <p:grpSpPr>
              <a:xfrm rot="10800000" flipH="1">
                <a:off x="714644" y="2459008"/>
                <a:ext cx="188449" cy="834973"/>
                <a:chOff x="10641180" y="500718"/>
                <a:chExt cx="247650" cy="1097280"/>
              </a:xfrm>
            </p:grpSpPr>
            <p:sp>
              <p:nvSpPr>
                <p:cNvPr id="94" name="Rectangle: Rounded Corners 93">
                  <a:extLst>
                    <a:ext uri="{FF2B5EF4-FFF2-40B4-BE49-F238E27FC236}">
                      <a16:creationId xmlns:a16="http://schemas.microsoft.com/office/drawing/2014/main" id="{B3AD458A-F2BC-49CD-B101-0CFF557DEC4C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: Rounded Corners 94">
                  <a:extLst>
                    <a:ext uri="{FF2B5EF4-FFF2-40B4-BE49-F238E27FC236}">
                      <a16:creationId xmlns:a16="http://schemas.microsoft.com/office/drawing/2014/main" id="{39205C88-23E6-4C2C-85AA-E80A2DFAEC7A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44CCB55-FCA5-4D07-94C1-D7FA10E4923F}"/>
                  </a:ext>
                </a:extLst>
              </p:cNvPr>
              <p:cNvGrpSpPr/>
              <p:nvPr/>
            </p:nvGrpSpPr>
            <p:grpSpPr>
              <a:xfrm rot="10800000" flipH="1">
                <a:off x="499832" y="2423859"/>
                <a:ext cx="188449" cy="834973"/>
                <a:chOff x="10641180" y="500718"/>
                <a:chExt cx="247650" cy="1097280"/>
              </a:xfrm>
            </p:grpSpPr>
            <p:sp>
              <p:nvSpPr>
                <p:cNvPr id="92" name="Rectangle: Rounded Corners 91">
                  <a:extLst>
                    <a:ext uri="{FF2B5EF4-FFF2-40B4-BE49-F238E27FC236}">
                      <a16:creationId xmlns:a16="http://schemas.microsoft.com/office/drawing/2014/main" id="{FB8CF626-5FB7-41D0-B932-628A803D5CA7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Rectangle: Rounded Corners 92">
                  <a:extLst>
                    <a:ext uri="{FF2B5EF4-FFF2-40B4-BE49-F238E27FC236}">
                      <a16:creationId xmlns:a16="http://schemas.microsoft.com/office/drawing/2014/main" id="{795E8B17-10C5-420A-B160-BF473D27304F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C8C38CED-0A90-4D03-97C4-3CA8A64B2AD1}"/>
                  </a:ext>
                </a:extLst>
              </p:cNvPr>
              <p:cNvGrpSpPr/>
              <p:nvPr/>
            </p:nvGrpSpPr>
            <p:grpSpPr>
              <a:xfrm rot="10800000" flipH="1">
                <a:off x="5734116" y="3012047"/>
                <a:ext cx="188449" cy="834973"/>
                <a:chOff x="10641180" y="500718"/>
                <a:chExt cx="247650" cy="1097280"/>
              </a:xfrm>
            </p:grpSpPr>
            <p:sp>
              <p:nvSpPr>
                <p:cNvPr id="90" name="Rectangle: Rounded Corners 89">
                  <a:extLst>
                    <a:ext uri="{FF2B5EF4-FFF2-40B4-BE49-F238E27FC236}">
                      <a16:creationId xmlns:a16="http://schemas.microsoft.com/office/drawing/2014/main" id="{B8892D3F-EFAC-4F64-BFD7-BAEA825C1294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1" name="Rectangle: Rounded Corners 90">
                  <a:extLst>
                    <a:ext uri="{FF2B5EF4-FFF2-40B4-BE49-F238E27FC236}">
                      <a16:creationId xmlns:a16="http://schemas.microsoft.com/office/drawing/2014/main" id="{90450488-F289-4D6F-974C-B0F038A280F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750601CE-A7CC-4940-B7DD-503A9E8B7FD2}"/>
                  </a:ext>
                </a:extLst>
              </p:cNvPr>
              <p:cNvGrpSpPr/>
              <p:nvPr/>
            </p:nvGrpSpPr>
            <p:grpSpPr>
              <a:xfrm rot="10800000" flipH="1">
                <a:off x="5052008" y="2215378"/>
                <a:ext cx="188449" cy="1471350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88" name="Rectangle: Rounded Corners 87">
                  <a:extLst>
                    <a:ext uri="{FF2B5EF4-FFF2-40B4-BE49-F238E27FC236}">
                      <a16:creationId xmlns:a16="http://schemas.microsoft.com/office/drawing/2014/main" id="{762AC50F-8A9F-4637-9600-FCE180F7B435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: Rounded Corners 88">
                  <a:extLst>
                    <a:ext uri="{FF2B5EF4-FFF2-40B4-BE49-F238E27FC236}">
                      <a16:creationId xmlns:a16="http://schemas.microsoft.com/office/drawing/2014/main" id="{F2923B00-7799-4BAC-9A28-AF4C708457B8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575236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CC000111-B7A7-4CD8-9416-BDF5129565DD}"/>
                  </a:ext>
                </a:extLst>
              </p:cNvPr>
              <p:cNvGrpSpPr/>
              <p:nvPr/>
            </p:nvGrpSpPr>
            <p:grpSpPr>
              <a:xfrm rot="10800000" flipH="1">
                <a:off x="4815054" y="2574701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86" name="Rectangle: Rounded Corners 85">
                  <a:extLst>
                    <a:ext uri="{FF2B5EF4-FFF2-40B4-BE49-F238E27FC236}">
                      <a16:creationId xmlns:a16="http://schemas.microsoft.com/office/drawing/2014/main" id="{29306FAF-4245-420B-95FD-282E2603BF88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46BD96E0-628B-49EA-8577-CFEE4BEC7498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23F6932A-B9D5-42FC-8539-52B1218DF4EC}"/>
                  </a:ext>
                </a:extLst>
              </p:cNvPr>
              <p:cNvGrpSpPr/>
              <p:nvPr/>
            </p:nvGrpSpPr>
            <p:grpSpPr>
              <a:xfrm rot="10800000" flipH="1">
                <a:off x="5272959" y="2492552"/>
                <a:ext cx="188449" cy="834973"/>
                <a:chOff x="10641180" y="500718"/>
                <a:chExt cx="247650" cy="1097280"/>
              </a:xfrm>
            </p:grpSpPr>
            <p:sp>
              <p:nvSpPr>
                <p:cNvPr id="84" name="Rectangle: Rounded Corners 83">
                  <a:extLst>
                    <a:ext uri="{FF2B5EF4-FFF2-40B4-BE49-F238E27FC236}">
                      <a16:creationId xmlns:a16="http://schemas.microsoft.com/office/drawing/2014/main" id="{62DF971A-3564-4474-BA58-0EE6E862E520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: Rounded Corners 84">
                  <a:extLst>
                    <a:ext uri="{FF2B5EF4-FFF2-40B4-BE49-F238E27FC236}">
                      <a16:creationId xmlns:a16="http://schemas.microsoft.com/office/drawing/2014/main" id="{F2652677-0D81-4E5B-A485-0020B7A77C66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69817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FDCAA6DB-4CC7-4375-B523-9D269AB99661}"/>
                  </a:ext>
                </a:extLst>
              </p:cNvPr>
              <p:cNvGrpSpPr/>
              <p:nvPr/>
            </p:nvGrpSpPr>
            <p:grpSpPr>
              <a:xfrm rot="10800000" flipH="1">
                <a:off x="4598050" y="2319283"/>
                <a:ext cx="188449" cy="1391622"/>
                <a:chOff x="10641180" y="438150"/>
                <a:chExt cx="247650" cy="1828800"/>
              </a:xfrm>
            </p:grpSpPr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20F86D90-7D16-41A2-83B3-E0911600D4F6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: Rounded Corners 82">
                  <a:extLst>
                    <a:ext uri="{FF2B5EF4-FFF2-40B4-BE49-F238E27FC236}">
                      <a16:creationId xmlns:a16="http://schemas.microsoft.com/office/drawing/2014/main" id="{616182EC-6C84-4059-8E9A-64C52F874064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4E2A5D9-6641-4464-A7E2-19C6335907FD}"/>
                  </a:ext>
                </a:extLst>
              </p:cNvPr>
              <p:cNvGrpSpPr/>
              <p:nvPr/>
            </p:nvGrpSpPr>
            <p:grpSpPr>
              <a:xfrm rot="10800000" flipH="1">
                <a:off x="1155784" y="1574296"/>
                <a:ext cx="188449" cy="1391622"/>
                <a:chOff x="10641180" y="438150"/>
                <a:chExt cx="247650" cy="1828800"/>
              </a:xfrm>
            </p:grpSpPr>
            <p:sp>
              <p:nvSpPr>
                <p:cNvPr id="80" name="Rectangle: Rounded Corners 79">
                  <a:extLst>
                    <a:ext uri="{FF2B5EF4-FFF2-40B4-BE49-F238E27FC236}">
                      <a16:creationId xmlns:a16="http://schemas.microsoft.com/office/drawing/2014/main" id="{8A3CE025-522D-4AFC-9AAA-C5D4BF080080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F96B1C6A-603F-4677-AC9D-3181BB82CE2F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83795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8E043619-D0FE-41F2-B4D9-51EE574A3634}"/>
                  </a:ext>
                </a:extLst>
              </p:cNvPr>
              <p:cNvGrpSpPr/>
              <p:nvPr/>
            </p:nvGrpSpPr>
            <p:grpSpPr>
              <a:xfrm rot="10800000" flipH="1">
                <a:off x="2287027" y="1510639"/>
                <a:ext cx="188449" cy="834973"/>
                <a:chOff x="10641180" y="500718"/>
                <a:chExt cx="247650" cy="1097280"/>
              </a:xfrm>
            </p:grpSpPr>
            <p:sp>
              <p:nvSpPr>
                <p:cNvPr id="78" name="Rectangle: Rounded Corners 77">
                  <a:extLst>
                    <a:ext uri="{FF2B5EF4-FFF2-40B4-BE49-F238E27FC236}">
                      <a16:creationId xmlns:a16="http://schemas.microsoft.com/office/drawing/2014/main" id="{171ECE0D-E70E-450B-9040-8361052B87D3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: Rounded Corners 78">
                  <a:extLst>
                    <a:ext uri="{FF2B5EF4-FFF2-40B4-BE49-F238E27FC236}">
                      <a16:creationId xmlns:a16="http://schemas.microsoft.com/office/drawing/2014/main" id="{E9D2227B-3550-4F97-A0CB-DACAD9850B73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4412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AE54A110-D1D8-4FB1-ACCF-84DB77EBCB81}"/>
                  </a:ext>
                </a:extLst>
              </p:cNvPr>
              <p:cNvGrpSpPr/>
              <p:nvPr/>
            </p:nvGrpSpPr>
            <p:grpSpPr>
              <a:xfrm rot="10800000" flipH="1">
                <a:off x="2524479" y="1919076"/>
                <a:ext cx="188449" cy="834973"/>
                <a:chOff x="10641180" y="500718"/>
                <a:chExt cx="247650" cy="1097280"/>
              </a:xfrm>
            </p:grpSpPr>
            <p:sp>
              <p:nvSpPr>
                <p:cNvPr id="76" name="Rectangle: Rounded Corners 75">
                  <a:extLst>
                    <a:ext uri="{FF2B5EF4-FFF2-40B4-BE49-F238E27FC236}">
                      <a16:creationId xmlns:a16="http://schemas.microsoft.com/office/drawing/2014/main" id="{4DDCAD9A-53B2-43F2-96FC-290E8436E7D3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ectangle: Rounded Corners 76">
                  <a:extLst>
                    <a:ext uri="{FF2B5EF4-FFF2-40B4-BE49-F238E27FC236}">
                      <a16:creationId xmlns:a16="http://schemas.microsoft.com/office/drawing/2014/main" id="{062E48B1-01CC-4889-B258-FC801B47904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843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86371B9-E282-4997-BE22-AD8FE0BA2133}"/>
                  </a:ext>
                </a:extLst>
              </p:cNvPr>
              <p:cNvGrpSpPr/>
              <p:nvPr/>
            </p:nvGrpSpPr>
            <p:grpSpPr>
              <a:xfrm rot="10800000" flipH="1">
                <a:off x="2748397" y="2135744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74" name="Rectangle: Rounded Corners 73">
                  <a:extLst>
                    <a:ext uri="{FF2B5EF4-FFF2-40B4-BE49-F238E27FC236}">
                      <a16:creationId xmlns:a16="http://schemas.microsoft.com/office/drawing/2014/main" id="{D5602C86-FF83-468F-8193-08CFA0AD930A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Rectangle: Rounded Corners 74">
                  <a:extLst>
                    <a:ext uri="{FF2B5EF4-FFF2-40B4-BE49-F238E27FC236}">
                      <a16:creationId xmlns:a16="http://schemas.microsoft.com/office/drawing/2014/main" id="{BEB07E73-04D7-4A66-A7DA-CFE44D190B9D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47DA28C5-C77B-4C23-94C4-4BA6B9F9482A}"/>
                  </a:ext>
                </a:extLst>
              </p:cNvPr>
              <p:cNvGrpSpPr/>
              <p:nvPr/>
            </p:nvGrpSpPr>
            <p:grpSpPr>
              <a:xfrm rot="10800000" flipH="1">
                <a:off x="3425897" y="1907029"/>
                <a:ext cx="188449" cy="834973"/>
                <a:chOff x="10641180" y="500718"/>
                <a:chExt cx="247650" cy="1097280"/>
              </a:xfrm>
            </p:grpSpPr>
            <p:sp>
              <p:nvSpPr>
                <p:cNvPr id="72" name="Rectangle: Rounded Corners 71">
                  <a:extLst>
                    <a:ext uri="{FF2B5EF4-FFF2-40B4-BE49-F238E27FC236}">
                      <a16:creationId xmlns:a16="http://schemas.microsoft.com/office/drawing/2014/main" id="{5ED0A869-3D7A-4533-A228-51B10A860669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: Rounded Corners 72">
                  <a:extLst>
                    <a:ext uri="{FF2B5EF4-FFF2-40B4-BE49-F238E27FC236}">
                      <a16:creationId xmlns:a16="http://schemas.microsoft.com/office/drawing/2014/main" id="{DF689B7D-0C9A-44C1-A0CB-414558D1E993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962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B2447427-06D5-49B0-9F10-76027E68A951}"/>
                  </a:ext>
                </a:extLst>
              </p:cNvPr>
              <p:cNvGrpSpPr/>
              <p:nvPr/>
            </p:nvGrpSpPr>
            <p:grpSpPr>
              <a:xfrm rot="10800000" flipH="1">
                <a:off x="3177176" y="1265394"/>
                <a:ext cx="188449" cy="1391622"/>
                <a:chOff x="10641180" y="438150"/>
                <a:chExt cx="247650" cy="1828800"/>
              </a:xfrm>
            </p:grpSpPr>
            <p:sp>
              <p:nvSpPr>
                <p:cNvPr id="70" name="Rectangle: Rounded Corners 69">
                  <a:extLst>
                    <a:ext uri="{FF2B5EF4-FFF2-40B4-BE49-F238E27FC236}">
                      <a16:creationId xmlns:a16="http://schemas.microsoft.com/office/drawing/2014/main" id="{5385D798-E8F5-4467-8E13-06D58CD20359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Rectangle: Rounded Corners 70">
                  <a:extLst>
                    <a:ext uri="{FF2B5EF4-FFF2-40B4-BE49-F238E27FC236}">
                      <a16:creationId xmlns:a16="http://schemas.microsoft.com/office/drawing/2014/main" id="{234625FF-0373-4A13-9028-9347F17CF8BF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3633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75BA8FD5-F726-4894-A92F-6920232BA806}"/>
                  </a:ext>
                </a:extLst>
              </p:cNvPr>
              <p:cNvGrpSpPr/>
              <p:nvPr/>
            </p:nvGrpSpPr>
            <p:grpSpPr>
              <a:xfrm rot="10800000" flipH="1">
                <a:off x="5493100" y="2931999"/>
                <a:ext cx="188449" cy="834973"/>
                <a:chOff x="10641180" y="500718"/>
                <a:chExt cx="247650" cy="1097280"/>
              </a:xfrm>
            </p:grpSpPr>
            <p:sp>
              <p:nvSpPr>
                <p:cNvPr id="68" name="Rectangle: Rounded Corners 67">
                  <a:extLst>
                    <a:ext uri="{FF2B5EF4-FFF2-40B4-BE49-F238E27FC236}">
                      <a16:creationId xmlns:a16="http://schemas.microsoft.com/office/drawing/2014/main" id="{654856D3-113B-4798-B096-8A2FAAAFDB31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F387A7DC-738B-4BCA-BFC5-AA95A0B9D391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82577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E50E8E07-CB06-4F3B-8704-A3B8B8A65E1B}"/>
                  </a:ext>
                </a:extLst>
              </p:cNvPr>
              <p:cNvGrpSpPr/>
              <p:nvPr/>
            </p:nvGrpSpPr>
            <p:grpSpPr>
              <a:xfrm rot="10800000" flipH="1">
                <a:off x="6013029" y="3081943"/>
                <a:ext cx="188449" cy="1471350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C5117C7E-2475-4423-8618-95A5EA258E7F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Rectangle: Rounded Corners 66">
                  <a:extLst>
                    <a:ext uri="{FF2B5EF4-FFF2-40B4-BE49-F238E27FC236}">
                      <a16:creationId xmlns:a16="http://schemas.microsoft.com/office/drawing/2014/main" id="{F01450DB-1B3F-44B0-A6A7-4DEE3B63D9B4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575236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195" name="TextBox 194">
            <a:extLst>
              <a:ext uri="{FF2B5EF4-FFF2-40B4-BE49-F238E27FC236}">
                <a16:creationId xmlns:a16="http://schemas.microsoft.com/office/drawing/2014/main" id="{B830C847-1C01-4EDE-A4FC-FFEB5033E850}"/>
              </a:ext>
            </a:extLst>
          </p:cNvPr>
          <p:cNvSpPr txBox="1"/>
          <p:nvPr/>
        </p:nvSpPr>
        <p:spPr>
          <a:xfrm>
            <a:off x="2568877" y="227262"/>
            <a:ext cx="705424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>
                <a:cs typeface="Arial" pitchFamily="34" charset="0"/>
              </a:rPr>
              <a:t>TYPES OF ANALYTICS</a:t>
            </a:r>
            <a:endParaRPr lang="ko-KR" altLang="en-US" sz="4000" b="1" dirty="0">
              <a:cs typeface="Arial" pitchFamily="34" charset="0"/>
            </a:endParaRPr>
          </a:p>
        </p:txBody>
      </p:sp>
      <p:pic>
        <p:nvPicPr>
          <p:cNvPr id="265" name="Graphic 264" descr="Bug under magnifying glass">
            <a:extLst>
              <a:ext uri="{FF2B5EF4-FFF2-40B4-BE49-F238E27FC236}">
                <a16:creationId xmlns:a16="http://schemas.microsoft.com/office/drawing/2014/main" id="{D97644DE-4731-41E7-B89E-CBAE9AA83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5340309" y="2538326"/>
            <a:ext cx="1725324" cy="1719082"/>
          </a:xfrm>
          <a:prstGeom prst="rect">
            <a:avLst/>
          </a:prstGeom>
        </p:spPr>
      </p:pic>
      <p:sp>
        <p:nvSpPr>
          <p:cNvPr id="266" name="Arrow: Right 265">
            <a:extLst>
              <a:ext uri="{FF2B5EF4-FFF2-40B4-BE49-F238E27FC236}">
                <a16:creationId xmlns:a16="http://schemas.microsoft.com/office/drawing/2014/main" id="{B12AEE2B-E5F0-474F-8EAA-8A22A147DE93}"/>
              </a:ext>
            </a:extLst>
          </p:cNvPr>
          <p:cNvSpPr/>
          <p:nvPr/>
        </p:nvSpPr>
        <p:spPr>
          <a:xfrm>
            <a:off x="9208286" y="2872086"/>
            <a:ext cx="1579630" cy="633113"/>
          </a:xfrm>
          <a:prstGeom prst="rightArrow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8" name="Arrow: Right 267">
            <a:extLst>
              <a:ext uri="{FF2B5EF4-FFF2-40B4-BE49-F238E27FC236}">
                <a16:creationId xmlns:a16="http://schemas.microsoft.com/office/drawing/2014/main" id="{4DC74D85-9B4F-4973-BE8F-CA131EE4963B}"/>
              </a:ext>
            </a:extLst>
          </p:cNvPr>
          <p:cNvSpPr/>
          <p:nvPr/>
        </p:nvSpPr>
        <p:spPr>
          <a:xfrm flipH="1">
            <a:off x="1594714" y="2872086"/>
            <a:ext cx="1699317" cy="633113"/>
          </a:xfrm>
          <a:prstGeom prst="rightArrow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7109D972-45F2-4124-8F19-0E48C0F02379}"/>
              </a:ext>
            </a:extLst>
          </p:cNvPr>
          <p:cNvSpPr/>
          <p:nvPr/>
        </p:nvSpPr>
        <p:spPr>
          <a:xfrm>
            <a:off x="1161605" y="3694497"/>
            <a:ext cx="3491491" cy="2101061"/>
          </a:xfrm>
          <a:prstGeom prst="rect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9CFF7D9C-5099-455A-99F4-5314BBED2805}"/>
              </a:ext>
            </a:extLst>
          </p:cNvPr>
          <p:cNvSpPr/>
          <p:nvPr/>
        </p:nvSpPr>
        <p:spPr>
          <a:xfrm>
            <a:off x="7783142" y="3694498"/>
            <a:ext cx="3491491" cy="210530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CD095D21-D440-482F-AE91-88B5598617B0}"/>
              </a:ext>
            </a:extLst>
          </p:cNvPr>
          <p:cNvSpPr txBox="1"/>
          <p:nvPr/>
        </p:nvSpPr>
        <p:spPr>
          <a:xfrm>
            <a:off x="1538336" y="3863839"/>
            <a:ext cx="2738028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b="1" dirty="0">
                <a:cs typeface="Arial" pitchFamily="34" charset="0"/>
              </a:rPr>
              <a:t>DESCRIPTIVE ANALYTICS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26DBBE66-8396-4F30-A702-2E02B703DE40}"/>
              </a:ext>
            </a:extLst>
          </p:cNvPr>
          <p:cNvSpPr txBox="1"/>
          <p:nvPr/>
        </p:nvSpPr>
        <p:spPr>
          <a:xfrm>
            <a:off x="1172892" y="4508624"/>
            <a:ext cx="3314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cs typeface="Arial" pitchFamily="34" charset="0"/>
              </a:rPr>
              <a:t>What were our sales?</a:t>
            </a:r>
          </a:p>
          <a:p>
            <a:pPr algn="r"/>
            <a:r>
              <a:rPr lang="en-US" altLang="ko-KR" dirty="0">
                <a:cs typeface="Arial" pitchFamily="34" charset="0"/>
              </a:rPr>
              <a:t>What was our market share?</a:t>
            </a:r>
          </a:p>
          <a:p>
            <a:pPr algn="r"/>
            <a:r>
              <a:rPr lang="en-US" altLang="ko-KR" dirty="0">
                <a:cs typeface="Arial" pitchFamily="34" charset="0"/>
              </a:rPr>
              <a:t>What product was most popular?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DD531B6D-8C41-44D9-990B-A67DDEB544B9}"/>
              </a:ext>
            </a:extLst>
          </p:cNvPr>
          <p:cNvSpPr txBox="1"/>
          <p:nvPr/>
        </p:nvSpPr>
        <p:spPr>
          <a:xfrm>
            <a:off x="8164043" y="3826792"/>
            <a:ext cx="2828093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b="1" dirty="0">
                <a:cs typeface="Arial" pitchFamily="34" charset="0"/>
              </a:rPr>
              <a:t>PREDICTIVE/PRESCRIPTIVE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4E7686E0-F5EB-4919-8FE3-A068C3518448}"/>
              </a:ext>
            </a:extLst>
          </p:cNvPr>
          <p:cNvSpPr txBox="1"/>
          <p:nvPr/>
        </p:nvSpPr>
        <p:spPr>
          <a:xfrm>
            <a:off x="7737409" y="4505132"/>
            <a:ext cx="35341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cs typeface="Arial" pitchFamily="34" charset="0"/>
              </a:rPr>
              <a:t>What are the expected sales?</a:t>
            </a:r>
          </a:p>
          <a:p>
            <a:pPr algn="r"/>
            <a:r>
              <a:rPr lang="en-US" altLang="ko-KR" dirty="0">
                <a:cs typeface="Arial" pitchFamily="34" charset="0"/>
              </a:rPr>
              <a:t>What is the expected market share?</a:t>
            </a:r>
          </a:p>
          <a:p>
            <a:pPr algn="r"/>
            <a:r>
              <a:rPr lang="en-US" altLang="ko-KR" dirty="0">
                <a:cs typeface="Arial" pitchFamily="34" charset="0"/>
              </a:rPr>
              <a:t>What product should we market to them?</a:t>
            </a:r>
          </a:p>
        </p:txBody>
      </p:sp>
    </p:spTree>
    <p:extLst>
      <p:ext uri="{BB962C8B-B14F-4D97-AF65-F5344CB8AC3E}">
        <p14:creationId xmlns:p14="http://schemas.microsoft.com/office/powerpoint/2010/main" val="1448768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322,029 Coffee Shop Stock Photos, Pictures &amp; Royalty-Free Images - iStock">
            <a:extLst>
              <a:ext uri="{FF2B5EF4-FFF2-40B4-BE49-F238E27FC236}">
                <a16:creationId xmlns:a16="http://schemas.microsoft.com/office/drawing/2014/main" id="{28807F73-FA57-4878-B14F-B3887B6FC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2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98AF07-7C10-46F0-9C95-7C45425BA281}"/>
              </a:ext>
            </a:extLst>
          </p:cNvPr>
          <p:cNvSpPr/>
          <p:nvPr/>
        </p:nvSpPr>
        <p:spPr>
          <a:xfrm>
            <a:off x="-11067" y="5847"/>
            <a:ext cx="12192000" cy="6852153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639C3C-FF0E-4A1A-89F8-04E7BC8B6012}"/>
              </a:ext>
            </a:extLst>
          </p:cNvPr>
          <p:cNvSpPr/>
          <p:nvPr/>
        </p:nvSpPr>
        <p:spPr>
          <a:xfrm>
            <a:off x="-44268" y="5846"/>
            <a:ext cx="12214134" cy="6852154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CC883B-F4F9-4CAD-B4FD-C21DB5E6387B}"/>
              </a:ext>
            </a:extLst>
          </p:cNvPr>
          <p:cNvSpPr txBox="1"/>
          <p:nvPr/>
        </p:nvSpPr>
        <p:spPr>
          <a:xfrm>
            <a:off x="-1293947" y="38484"/>
            <a:ext cx="966739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Need &amp; Importance of Business Analyst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07DAA0-8481-45EC-A7B3-F54E378B579B}"/>
              </a:ext>
            </a:extLst>
          </p:cNvPr>
          <p:cNvSpPr txBox="1"/>
          <p:nvPr/>
        </p:nvSpPr>
        <p:spPr>
          <a:xfrm>
            <a:off x="1565394" y="1433324"/>
            <a:ext cx="8994809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This is Jacob’s multicuisine restaurant. One of  the oldest and best fine dine restaurant in a small town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034" name="Picture 10" descr="Restaurant Interior People Group Man Woman Sitting In Bar Cartoon Lifestyle  Vector Illustration People Character Drink At Cafe Table Stock Illustration  - Download Image Now - iStock">
            <a:extLst>
              <a:ext uri="{FF2B5EF4-FFF2-40B4-BE49-F238E27FC236}">
                <a16:creationId xmlns:a16="http://schemas.microsoft.com/office/drawing/2014/main" id="{61C8BD5E-711F-40E2-9F4B-5887D6D71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201" y="2659334"/>
            <a:ext cx="6197598" cy="3538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7561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322,029 Coffee Shop Stock Photos, Pictures &amp; Royalty-Free Images - iStock">
            <a:extLst>
              <a:ext uri="{FF2B5EF4-FFF2-40B4-BE49-F238E27FC236}">
                <a16:creationId xmlns:a16="http://schemas.microsoft.com/office/drawing/2014/main" id="{28807F73-FA57-4878-B14F-B3887B6FC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2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98AF07-7C10-46F0-9C95-7C45425BA281}"/>
              </a:ext>
            </a:extLst>
          </p:cNvPr>
          <p:cNvSpPr/>
          <p:nvPr/>
        </p:nvSpPr>
        <p:spPr>
          <a:xfrm>
            <a:off x="-11067" y="5847"/>
            <a:ext cx="12192000" cy="6852153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639C3C-FF0E-4A1A-89F8-04E7BC8B6012}"/>
              </a:ext>
            </a:extLst>
          </p:cNvPr>
          <p:cNvSpPr/>
          <p:nvPr/>
        </p:nvSpPr>
        <p:spPr>
          <a:xfrm>
            <a:off x="-11067" y="0"/>
            <a:ext cx="12214134" cy="692912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pic>
        <p:nvPicPr>
          <p:cNvPr id="2050" name="Picture 2" descr="Indefinite ban on dine-in services leaves restaurant workers in despair |  Kolkata News - Times of India">
            <a:extLst>
              <a:ext uri="{FF2B5EF4-FFF2-40B4-BE49-F238E27FC236}">
                <a16:creationId xmlns:a16="http://schemas.microsoft.com/office/drawing/2014/main" id="{88222DD5-B52E-4533-B9E2-55D9131BB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839" y="2379980"/>
            <a:ext cx="5455920" cy="4091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45A3C5-B30C-4134-ABFB-991C5C224AE5}"/>
              </a:ext>
            </a:extLst>
          </p:cNvPr>
          <p:cNvSpPr txBox="1"/>
          <p:nvPr/>
        </p:nvSpPr>
        <p:spPr>
          <a:xfrm>
            <a:off x="2337554" y="1532235"/>
            <a:ext cx="7225365" cy="46166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His business went on well until the onset of COVID-19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580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322,029 Coffee Shop Stock Photos, Pictures &amp; Royalty-Free Images - iStock">
            <a:extLst>
              <a:ext uri="{FF2B5EF4-FFF2-40B4-BE49-F238E27FC236}">
                <a16:creationId xmlns:a16="http://schemas.microsoft.com/office/drawing/2014/main" id="{28807F73-FA57-4878-B14F-B3887B6FC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2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98AF07-7C10-46F0-9C95-7C45425BA281}"/>
              </a:ext>
            </a:extLst>
          </p:cNvPr>
          <p:cNvSpPr/>
          <p:nvPr/>
        </p:nvSpPr>
        <p:spPr>
          <a:xfrm>
            <a:off x="-11067" y="5847"/>
            <a:ext cx="12192000" cy="6852153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639C3C-FF0E-4A1A-89F8-04E7BC8B6012}"/>
              </a:ext>
            </a:extLst>
          </p:cNvPr>
          <p:cNvSpPr/>
          <p:nvPr/>
        </p:nvSpPr>
        <p:spPr>
          <a:xfrm>
            <a:off x="-11067" y="0"/>
            <a:ext cx="12214134" cy="692912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45A3C5-B30C-4134-ABFB-991C5C224AE5}"/>
              </a:ext>
            </a:extLst>
          </p:cNvPr>
          <p:cNvSpPr txBox="1"/>
          <p:nvPr/>
        </p:nvSpPr>
        <p:spPr>
          <a:xfrm>
            <a:off x="2337554" y="1347569"/>
            <a:ext cx="7225365" cy="8309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i="1" dirty="0">
                <a:solidFill>
                  <a:schemeClr val="bg1"/>
                </a:solidFill>
                <a:cs typeface="Arial" pitchFamily="34" charset="0"/>
              </a:rPr>
              <a:t>After COVID-19, his business took a hit &amp; Jacob lost many customers and revenue </a:t>
            </a:r>
            <a:endParaRPr lang="ko-KR" altLang="en-US" sz="2400" b="1" i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1026" name="Picture 2" descr="205,693 Empty Restaurants Illustrations &amp; Clip Art - iStock">
            <a:extLst>
              <a:ext uri="{FF2B5EF4-FFF2-40B4-BE49-F238E27FC236}">
                <a16:creationId xmlns:a16="http://schemas.microsoft.com/office/drawing/2014/main" id="{143C6293-8BD3-4FF2-B0DD-679AC0CA06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470" y="2926080"/>
            <a:ext cx="7450068" cy="3408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8394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</TotalTime>
  <Words>438</Words>
  <Application>Microsoft Office PowerPoint</Application>
  <PresentationFormat>Widescreen</PresentationFormat>
  <Paragraphs>62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Aharoni</vt:lpstr>
      <vt:lpstr>Arial</vt:lpstr>
      <vt:lpstr>Bradley Hand ITC</vt:lpstr>
      <vt:lpstr>Calibri</vt:lpstr>
      <vt:lpstr>Calibri Light</vt:lpstr>
      <vt:lpstr>Cambria Math</vt:lpstr>
      <vt:lpstr>Open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Jaisheel Chhatrawala</dc:creator>
  <cp:lastModifiedBy>Jaisheel Chhatrawala</cp:lastModifiedBy>
  <cp:revision>29</cp:revision>
  <dcterms:created xsi:type="dcterms:W3CDTF">2020-04-14T13:10:35Z</dcterms:created>
  <dcterms:modified xsi:type="dcterms:W3CDTF">2022-03-31T03:21:37Z</dcterms:modified>
</cp:coreProperties>
</file>

<file path=docProps/thumbnail.jpeg>
</file>